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Baloo 2 Medium" pitchFamily="2" charset="0"/>
      <p:regular r:id="rId13"/>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800"/>
    <a:srgbClr val="C8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90" autoAdjust="0"/>
    <p:restoredTop sz="90244" autoAdjust="0"/>
  </p:normalViewPr>
  <p:slideViewPr>
    <p:cSldViewPr snapToGrid="0">
      <p:cViewPr varScale="1">
        <p:scale>
          <a:sx n="92" d="100"/>
          <a:sy n="92" d="100"/>
        </p:scale>
        <p:origin x="72" y="6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77" d="100"/>
          <a:sy n="77" d="100"/>
        </p:scale>
        <p:origin x="29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C33B1-1F6D-4D7F-9D1F-31EB40C7841B}" type="datetimeFigureOut">
              <a:rPr kumimoji="1" lang="ja-JP" altLang="en-US" smtClean="0"/>
              <a:t>2024/12/23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668F8-B733-47CD-B671-C7D44277D6E4}" type="slidenum">
              <a:rPr kumimoji="1" lang="ja-JP" altLang="en-US" smtClean="0"/>
              <a:t>‹#›</a:t>
            </a:fld>
            <a:endParaRPr kumimoji="1" lang="ja-JP" altLang="en-US"/>
          </a:p>
        </p:txBody>
      </p:sp>
    </p:spTree>
    <p:extLst>
      <p:ext uri="{BB962C8B-B14F-4D97-AF65-F5344CB8AC3E}">
        <p14:creationId xmlns:p14="http://schemas.microsoft.com/office/powerpoint/2010/main" val="12645473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←主人公の名前　</a:t>
            </a:r>
            <a:r>
              <a:rPr kumimoji="1" lang="en-US" altLang="ja-JP" dirty="0"/>
              <a:t>【1</a:t>
            </a:r>
            <a:r>
              <a:rPr kumimoji="1" lang="ja-JP" altLang="en-US" dirty="0"/>
              <a:t>話　セリフ全文</a:t>
            </a:r>
            <a:r>
              <a:rPr kumimoji="1" lang="en-US" altLang="ja-JP" dirty="0"/>
              <a:t>】</a:t>
            </a:r>
          </a:p>
          <a:p>
            <a:r>
              <a:rPr kumimoji="1" lang="en-US" altLang="ja-JP" dirty="0"/>
              <a:t>――</a:t>
            </a:r>
            <a:r>
              <a:rPr kumimoji="1" lang="ja-JP" altLang="en-US" dirty="0"/>
              <a:t>高校一年生　八月　とある田舎町</a:t>
            </a:r>
            <a:endParaRPr kumimoji="1" lang="en-US" altLang="ja-JP" dirty="0"/>
          </a:p>
          <a:p>
            <a:r>
              <a:rPr kumimoji="1" lang="ja-JP" altLang="en-US" dirty="0"/>
              <a:t>（夏休み直前に、足を怪我して陸上の大会に出られなくなった俺は、母の提案で田舎の祖母の家に遊びに来ていた）</a:t>
            </a:r>
            <a:endParaRPr kumimoji="1" lang="en-US" altLang="ja-JP" dirty="0"/>
          </a:p>
          <a:p>
            <a:r>
              <a:rPr kumimoji="1" lang="ja-JP" altLang="en-US" dirty="0"/>
              <a:t>（せっかくの夏休みだし、毎日ぼーっと家にいるだけなのも良くないよな</a:t>
            </a:r>
            <a:r>
              <a:rPr kumimoji="1" lang="en-US" altLang="ja-JP" dirty="0"/>
              <a:t>……</a:t>
            </a:r>
            <a:r>
              <a:rPr kumimoji="1" lang="ja-JP" altLang="en-US" dirty="0"/>
              <a:t>少し外を散歩してみるか）</a:t>
            </a:r>
            <a:endParaRPr kumimoji="1" lang="en-US" altLang="ja-JP" dirty="0"/>
          </a:p>
          <a:p>
            <a:r>
              <a:rPr kumimoji="1" lang="ja-JP" altLang="en-US" dirty="0"/>
              <a:t>芽衣「見て愛ちゃん！あの子誰だろう？　転校生かな？芽衣、ちょっと声掛けてくる！」</a:t>
            </a:r>
            <a:endParaRPr kumimoji="1" lang="en-US" altLang="ja-JP" dirty="0"/>
          </a:p>
          <a:p>
            <a:r>
              <a:rPr kumimoji="1" lang="ja-JP" altLang="en-US" dirty="0"/>
              <a:t>愛「ちょっと、芽衣ちゃん！待ってよ～　突然走り出さないで～」</a:t>
            </a:r>
            <a:endParaRPr kumimoji="1" lang="en-US" altLang="ja-JP" dirty="0"/>
          </a:p>
          <a:p>
            <a:r>
              <a:rPr kumimoji="1" lang="ja-JP" altLang="en-US" dirty="0"/>
              <a:t>芽衣「愛ちゃんも早く早くー！　走って、走ってー！」</a:t>
            </a:r>
            <a:endParaRPr kumimoji="1" lang="en-US" altLang="ja-JP" dirty="0"/>
          </a:p>
          <a:p>
            <a:r>
              <a:rPr kumimoji="1" lang="ja-JP" altLang="en-US" dirty="0"/>
              <a:t>（こっちに走って来るのはこの町に住んでいる子たちか？　同年代ぐらいに見えるな</a:t>
            </a:r>
            <a:r>
              <a:rPr kumimoji="1" lang="en-US" altLang="ja-JP" dirty="0"/>
              <a:t>……</a:t>
            </a:r>
            <a:r>
              <a:rPr kumimoji="1" lang="ja-JP" altLang="en-US" dirty="0"/>
              <a:t>）</a:t>
            </a:r>
            <a:endParaRPr kumimoji="1" lang="en-US" altLang="ja-JP" dirty="0"/>
          </a:p>
          <a:p>
            <a:r>
              <a:rPr kumimoji="1" lang="ja-JP" altLang="en-US" dirty="0"/>
              <a:t>芽衣「</a:t>
            </a:r>
            <a:r>
              <a:rPr kumimoji="1" lang="en-US" altLang="ja-JP" dirty="0"/>
              <a:t>……</a:t>
            </a:r>
            <a:r>
              <a:rPr kumimoji="1" lang="ja-JP" altLang="en-US" dirty="0"/>
              <a:t>やっぱり見たことない子だ！　はじめまして！芽衣だよー！　あそこの高校に通ってるんだ</a:t>
            </a:r>
            <a:endParaRPr kumimoji="1" lang="en-US" altLang="ja-JP" dirty="0"/>
          </a:p>
          <a:p>
            <a:r>
              <a:rPr kumimoji="1" lang="ja-JP" altLang="en-US" dirty="0"/>
              <a:t>ねえねえ、君はどっから来たの？　高校生？　それとも大学生？　名前は？　あ、こっちは親友の愛ちゃん！」</a:t>
            </a:r>
            <a:endParaRPr kumimoji="1" lang="en-US" altLang="ja-JP" dirty="0"/>
          </a:p>
          <a:p>
            <a:r>
              <a:rPr kumimoji="1" lang="ja-JP" altLang="en-US" dirty="0"/>
              <a:t>愛「はぁ</a:t>
            </a:r>
            <a:r>
              <a:rPr kumimoji="1" lang="en-US" altLang="ja-JP" dirty="0"/>
              <a:t>……</a:t>
            </a:r>
            <a:r>
              <a:rPr kumimoji="1" lang="ja-JP" altLang="en-US" dirty="0"/>
              <a:t>はぁ</a:t>
            </a:r>
            <a:r>
              <a:rPr kumimoji="1" lang="en-US" altLang="ja-JP" dirty="0"/>
              <a:t>……</a:t>
            </a:r>
            <a:r>
              <a:rPr kumimoji="1" lang="ja-JP" altLang="en-US" dirty="0"/>
              <a:t>　芽衣ちゃん、走るの早いよ</a:t>
            </a:r>
            <a:r>
              <a:rPr kumimoji="1" lang="en-US" altLang="ja-JP" dirty="0"/>
              <a:t>……</a:t>
            </a:r>
            <a:r>
              <a:rPr kumimoji="1" lang="ja-JP" altLang="en-US" dirty="0"/>
              <a:t>　はっ、はじめまして。小美山愛です」</a:t>
            </a:r>
            <a:endParaRPr kumimoji="1" lang="en-US" altLang="ja-JP" dirty="0"/>
          </a:p>
          <a:p>
            <a:r>
              <a:rPr kumimoji="1" lang="ja-JP" altLang="en-US" dirty="0"/>
              <a:t>「は、はじめまして</a:t>
            </a:r>
            <a:r>
              <a:rPr kumimoji="1" lang="en-US" altLang="ja-JP" dirty="0"/>
              <a:t>……</a:t>
            </a:r>
            <a:r>
              <a:rPr kumimoji="1" lang="ja-JP" altLang="en-US" dirty="0"/>
              <a:t>　俺は</a:t>
            </a:r>
            <a:r>
              <a:rPr kumimoji="1" lang="en-US" altLang="ja-JP" dirty="0"/>
              <a:t>()</a:t>
            </a:r>
            <a:r>
              <a:rPr kumimoji="1" lang="ja-JP" altLang="en-US" dirty="0"/>
              <a:t>と言います。高校一年生です」</a:t>
            </a:r>
            <a:endParaRPr kumimoji="1" lang="en-US" altLang="ja-JP" dirty="0"/>
          </a:p>
          <a:p>
            <a:r>
              <a:rPr kumimoji="1" lang="ja-JP" altLang="en-US" dirty="0"/>
              <a:t>芽衣「芽衣と同い年だー！</a:t>
            </a:r>
            <a:r>
              <a:rPr kumimoji="1" lang="en-US" altLang="ja-JP" dirty="0"/>
              <a:t>()</a:t>
            </a:r>
            <a:r>
              <a:rPr kumimoji="1" lang="ja-JP" altLang="en-US" dirty="0"/>
              <a:t>君、よろしくねー！</a:t>
            </a:r>
            <a:endParaRPr kumimoji="1" lang="en-US" altLang="ja-JP" dirty="0"/>
          </a:p>
          <a:p>
            <a:r>
              <a:rPr kumimoji="1" lang="ja-JP" altLang="en-US" dirty="0"/>
              <a:t>それでそれで、どうしてこの町に来たの？　転校生？　転校して来たの？　もしかして二学期からクラスメイト？」</a:t>
            </a:r>
            <a:endParaRPr kumimoji="1" lang="en-US" altLang="ja-JP" dirty="0"/>
          </a:p>
          <a:p>
            <a:r>
              <a:rPr kumimoji="1" lang="ja-JP" altLang="en-US" dirty="0"/>
              <a:t>選択肢：</a:t>
            </a:r>
            <a:r>
              <a:rPr kumimoji="1" lang="en-US" altLang="ja-JP" dirty="0"/>
              <a:t>{“</a:t>
            </a:r>
            <a:r>
              <a:rPr kumimoji="1" lang="ja-JP" altLang="en-US" dirty="0"/>
              <a:t>遊びに来たと言う</a:t>
            </a:r>
            <a:r>
              <a:rPr kumimoji="1" lang="en-US" altLang="ja-JP" dirty="0"/>
              <a:t>” , “</a:t>
            </a:r>
            <a:r>
              <a:rPr kumimoji="1" lang="ja-JP" altLang="en-US" dirty="0"/>
              <a:t>誤魔化す</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遊びに来たという</a:t>
            </a:r>
            <a:r>
              <a:rPr kumimoji="1" lang="en-US" altLang="ja-JP" dirty="0"/>
              <a:t>”){</a:t>
            </a:r>
          </a:p>
          <a:p>
            <a:r>
              <a:rPr kumimoji="1" lang="ja-JP" altLang="en-US" dirty="0"/>
              <a:t>「いや、学校は関東の方だよ。あそこがおばあちゃんちだから、遊びに来たんだ」</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誤魔化す</a:t>
            </a:r>
            <a:r>
              <a:rPr kumimoji="1" lang="en-US" altLang="ja-JP"/>
              <a:t>”){</a:t>
            </a:r>
            <a:endParaRPr kumimoji="1" lang="en-US" altLang="ja-JP" dirty="0"/>
          </a:p>
          <a:p>
            <a:r>
              <a:rPr kumimoji="1" lang="ja-JP" altLang="en-US" dirty="0"/>
              <a:t>「大した理由じゃないよ。おばあちゃんちがこの辺りだから</a:t>
            </a:r>
            <a:r>
              <a:rPr kumimoji="1" lang="en-US" altLang="ja-JP" dirty="0"/>
              <a:t>……</a:t>
            </a:r>
            <a:r>
              <a:rPr kumimoji="1" lang="ja-JP" altLang="en-US" dirty="0"/>
              <a:t>」</a:t>
            </a:r>
            <a:endParaRPr kumimoji="1" lang="en-US" altLang="ja-JP" dirty="0"/>
          </a:p>
          <a:p>
            <a:r>
              <a:rPr kumimoji="1" lang="ja-JP" altLang="en-US" dirty="0"/>
              <a:t>芽衣「この辺りってどの辺！？芽衣のお家もここら辺なんだよ！」</a:t>
            </a:r>
            <a:endParaRPr kumimoji="1" lang="en-US" altLang="ja-JP" dirty="0"/>
          </a:p>
          <a:p>
            <a:r>
              <a:rPr kumimoji="1" lang="ja-JP" altLang="en-US" dirty="0"/>
              <a:t>「えっと</a:t>
            </a:r>
            <a:r>
              <a:rPr kumimoji="1" lang="en-US" altLang="ja-JP" dirty="0"/>
              <a:t>……</a:t>
            </a:r>
            <a:r>
              <a:rPr kumimoji="1" lang="ja-JP" altLang="en-US" dirty="0"/>
              <a:t>あそこら辺</a:t>
            </a:r>
            <a:r>
              <a:rPr kumimoji="1" lang="en-US" altLang="ja-JP" dirty="0"/>
              <a:t>……</a:t>
            </a:r>
            <a:r>
              <a:rPr kumimoji="1" lang="ja-JP" altLang="en-US" dirty="0"/>
              <a:t>かな」</a:t>
            </a:r>
            <a:endParaRPr kumimoji="1" lang="en-US" altLang="ja-JP" dirty="0"/>
          </a:p>
          <a:p>
            <a:r>
              <a:rPr kumimoji="1" lang="en-US" altLang="ja-JP" dirty="0"/>
              <a:t>}</a:t>
            </a:r>
          </a:p>
          <a:p>
            <a:r>
              <a:rPr kumimoji="1" lang="ja-JP" altLang="en-US" dirty="0"/>
              <a:t>芽衣「え～！きみ、あそこのおばあちゃんちの子だったの！？芽衣のお家とすっごく近い！ご近所さんだったんだね～</a:t>
            </a:r>
            <a:endParaRPr kumimoji="1" lang="en-US" altLang="ja-JP" dirty="0"/>
          </a:p>
          <a:p>
            <a:r>
              <a:rPr kumimoji="1" lang="ja-JP" altLang="en-US" dirty="0"/>
              <a:t>でも、同年代の子がこの町に来るなんてめずらしいよね　そうだ、せっかくだし一緒に遊ぼうよ！」</a:t>
            </a:r>
            <a:endParaRPr kumimoji="1" lang="en-US" altLang="ja-JP" dirty="0"/>
          </a:p>
          <a:p>
            <a:r>
              <a:rPr kumimoji="1" lang="ja-JP" altLang="en-US" dirty="0"/>
              <a:t>「は？　いや、別にいいって」</a:t>
            </a:r>
            <a:endParaRPr kumimoji="1" lang="en-US" altLang="ja-JP" dirty="0"/>
          </a:p>
          <a:p>
            <a:r>
              <a:rPr kumimoji="1" lang="ja-JP" altLang="en-US" dirty="0"/>
              <a:t>芽衣「遠慮しないでいいよ　みんなで遊んだ方が楽しいし！ね、愛ちゃんも一緒に遊びに行こうよ」</a:t>
            </a:r>
            <a:endParaRPr kumimoji="1" lang="en-US" altLang="ja-JP" dirty="0"/>
          </a:p>
          <a:p>
            <a:r>
              <a:rPr kumimoji="1" lang="ja-JP" altLang="en-US" dirty="0"/>
              <a:t>愛「うん、行く！　</a:t>
            </a:r>
            <a:r>
              <a:rPr kumimoji="1" lang="en-US" altLang="ja-JP" dirty="0"/>
              <a:t>……</a:t>
            </a:r>
            <a:r>
              <a:rPr kumimoji="1" lang="ja-JP" altLang="en-US" dirty="0"/>
              <a:t>って言いたいところなんだけど、実はこの後、家のお手伝いがあって。また明日遊ぼう！」</a:t>
            </a:r>
            <a:endParaRPr kumimoji="1" lang="en-US" altLang="ja-JP" dirty="0"/>
          </a:p>
          <a:p>
            <a:r>
              <a:rPr kumimoji="1" lang="ja-JP" altLang="en-US" dirty="0"/>
              <a:t>芽衣「そっかー、うん、分かった。ばいばーい！　じゃあ</a:t>
            </a:r>
            <a:r>
              <a:rPr kumimoji="1" lang="en-US" altLang="ja-JP" dirty="0"/>
              <a:t>()</a:t>
            </a:r>
            <a:r>
              <a:rPr kumimoji="1" lang="ja-JP" altLang="en-US" dirty="0"/>
              <a:t>君、芽衣と二人で遊ぼっか！れっつごー！」</a:t>
            </a:r>
            <a:endParaRPr kumimoji="1" lang="en-US" altLang="ja-JP" dirty="0"/>
          </a:p>
          <a:p>
            <a:r>
              <a:rPr kumimoji="1" lang="ja-JP" altLang="en-US" dirty="0"/>
              <a:t>「一体どこに行くんだ</a:t>
            </a:r>
            <a:r>
              <a:rPr kumimoji="1" lang="en-US" altLang="ja-JP" dirty="0"/>
              <a:t>……</a:t>
            </a:r>
            <a:r>
              <a:rPr kumimoji="1" lang="ja-JP" altLang="en-US" dirty="0"/>
              <a:t>？あ、おい！そんなに引っ張るなって！」</a:t>
            </a:r>
            <a:endParaRPr kumimoji="1" lang="en-US" altLang="ja-JP" dirty="0"/>
          </a:p>
          <a:p>
            <a:r>
              <a:rPr kumimoji="1" lang="ja-JP" altLang="en-US" dirty="0"/>
              <a:t>芽衣「川だよ！早く行かないと暗くなっちゃうし、遊ぶ時間も減っちゃうでしょ？ほら、早く早くー！」</a:t>
            </a:r>
            <a:endParaRPr kumimoji="1" lang="en-US" altLang="ja-JP" dirty="0"/>
          </a:p>
          <a:p>
            <a:r>
              <a:rPr kumimoji="1" lang="ja-JP" altLang="en-US" dirty="0"/>
              <a:t>（自然に手を握られてるけど</a:t>
            </a:r>
            <a:r>
              <a:rPr kumimoji="1" lang="en-US" altLang="ja-JP" dirty="0"/>
              <a:t>……</a:t>
            </a:r>
            <a:r>
              <a:rPr kumimoji="1" lang="ja-JP" altLang="en-US" dirty="0"/>
              <a:t>田舎の子ってこういうの、あんまり気にしないのか</a:t>
            </a:r>
            <a:r>
              <a:rPr kumimoji="1" lang="en-US" altLang="ja-JP" dirty="0"/>
              <a:t>……</a:t>
            </a:r>
            <a:r>
              <a:rPr kumimoji="1" lang="ja-JP" altLang="en-US" dirty="0"/>
              <a:t>？）</a:t>
            </a:r>
            <a:endParaRPr kumimoji="1" lang="en-US" altLang="ja-JP" dirty="0"/>
          </a:p>
          <a:p>
            <a:endParaRPr kumimoji="1" lang="en-US" altLang="ja-JP" dirty="0"/>
          </a:p>
          <a:p>
            <a:r>
              <a:rPr kumimoji="1" lang="ja-JP" altLang="en-US" dirty="0"/>
              <a:t>芽衣「到着ー！この川はね、芽衣達のお気に入りの遊び場なんだよ～」</a:t>
            </a:r>
            <a:endParaRPr kumimoji="1" lang="en-US" altLang="ja-JP" dirty="0"/>
          </a:p>
          <a:p>
            <a:r>
              <a:rPr kumimoji="1" lang="ja-JP" altLang="en-US" dirty="0"/>
              <a:t>「川で何をして遊ぶんだ？」</a:t>
            </a:r>
            <a:endParaRPr kumimoji="1" lang="en-US" altLang="ja-JP" dirty="0"/>
          </a:p>
          <a:p>
            <a:r>
              <a:rPr kumimoji="1" lang="ja-JP" altLang="en-US" dirty="0"/>
              <a:t>芽衣「いろんな遊び方が出来るよ。水遊びしたり、魚を上から眺めたり、後は～</a:t>
            </a:r>
            <a:r>
              <a:rPr kumimoji="1" lang="en-US" altLang="ja-JP" dirty="0"/>
              <a:t>……</a:t>
            </a:r>
            <a:r>
              <a:rPr kumimoji="1" lang="ja-JP" altLang="en-US" dirty="0"/>
              <a:t>飛び込んだり！とぅっ！」</a:t>
            </a:r>
            <a:endParaRPr kumimoji="1" lang="en-US" altLang="ja-JP" dirty="0"/>
          </a:p>
          <a:p>
            <a:r>
              <a:rPr kumimoji="1" lang="ja-JP" altLang="en-US" dirty="0"/>
              <a:t>あはは、つめたーい！君も早く来なよ！一緒に遊ぼ！冷たくて気持ちいいよ！」</a:t>
            </a:r>
            <a:endParaRPr kumimoji="1" lang="en-US" altLang="ja-JP" dirty="0"/>
          </a:p>
          <a:p>
            <a:r>
              <a:rPr kumimoji="1" lang="ja-JP" altLang="en-US" dirty="0"/>
              <a:t>選択肢：</a:t>
            </a:r>
            <a:r>
              <a:rPr kumimoji="1" lang="en-US" altLang="ja-JP" dirty="0"/>
              <a:t>{“</a:t>
            </a:r>
            <a:r>
              <a:rPr kumimoji="1" lang="ja-JP" altLang="en-US" dirty="0"/>
              <a:t>一緒に遊ぶ</a:t>
            </a:r>
            <a:r>
              <a:rPr kumimoji="1" lang="en-US" altLang="ja-JP" dirty="0"/>
              <a:t>”,”</a:t>
            </a:r>
            <a:r>
              <a:rPr kumimoji="1" lang="ja-JP" altLang="en-US" dirty="0"/>
              <a:t>断る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一緒に遊ぶ</a:t>
            </a:r>
            <a:r>
              <a:rPr kumimoji="1" lang="en-US" altLang="ja-JP" dirty="0"/>
              <a:t>”){</a:t>
            </a:r>
          </a:p>
          <a:p>
            <a:r>
              <a:rPr kumimoji="1" lang="ja-JP" altLang="en-US" dirty="0"/>
              <a:t>「そこまで言うなら</a:t>
            </a:r>
            <a:r>
              <a:rPr kumimoji="1" lang="en-US" altLang="ja-JP" dirty="0"/>
              <a:t>……</a:t>
            </a:r>
            <a:r>
              <a:rPr kumimoji="1" lang="ja-JP" altLang="en-US" dirty="0"/>
              <a:t>少しだけ遊んでもいいかな」</a:t>
            </a:r>
            <a:endParaRPr kumimoji="1" lang="en-US" altLang="ja-JP" dirty="0"/>
          </a:p>
          <a:p>
            <a:r>
              <a:rPr kumimoji="1" lang="ja-JP" altLang="en-US" dirty="0"/>
              <a:t>芽衣「うんうん、そうこなくっちゃ～　見て見て、手で水鉄砲作ったの！ほら、えいっ！」</a:t>
            </a:r>
            <a:endParaRPr kumimoji="1" lang="en-US" altLang="ja-JP" dirty="0"/>
          </a:p>
          <a:p>
            <a:r>
              <a:rPr kumimoji="1" lang="ja-JP" altLang="en-US" dirty="0"/>
              <a:t>「つめたっ、あ、でも少し気持ちいいかもな」</a:t>
            </a:r>
            <a:endParaRPr kumimoji="1" lang="en-US" altLang="ja-JP" dirty="0"/>
          </a:p>
          <a:p>
            <a:r>
              <a:rPr kumimoji="1" lang="ja-JP" altLang="en-US" dirty="0"/>
              <a:t>芽衣「でしょ～？もっと涼しくしてあげる！それそれ～っ！」</a:t>
            </a:r>
            <a:endParaRPr kumimoji="1" lang="en-US" altLang="ja-JP" dirty="0"/>
          </a:p>
          <a:p>
            <a:r>
              <a:rPr kumimoji="1" lang="ja-JP" altLang="en-US" dirty="0"/>
              <a:t>「わっ！ふ、服に水をかけるのはやめろって　せっかく濡れないようにしてたのに</a:t>
            </a:r>
            <a:r>
              <a:rPr kumimoji="1" lang="en-US" altLang="ja-JP" dirty="0"/>
              <a:t>……</a:t>
            </a:r>
            <a:r>
              <a:rPr kumimoji="1" lang="ja-JP" altLang="en-US" dirty="0"/>
              <a:t>　このっ</a:t>
            </a:r>
            <a:r>
              <a:rPr kumimoji="1" lang="en-US" altLang="ja-JP" dirty="0"/>
              <a:t>……</a:t>
            </a:r>
            <a:r>
              <a:rPr kumimoji="1" lang="ja-JP" altLang="en-US" dirty="0"/>
              <a:t>やり返してやる！」</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断る</a:t>
            </a:r>
            <a:r>
              <a:rPr kumimoji="1" lang="en-US" altLang="ja-JP" dirty="0"/>
              <a:t>”){</a:t>
            </a:r>
          </a:p>
          <a:p>
            <a:r>
              <a:rPr kumimoji="1" lang="ja-JP" altLang="en-US" dirty="0"/>
              <a:t>「嫌だよ。濡れたくないし、一人で遊びな」</a:t>
            </a:r>
            <a:endParaRPr kumimoji="1" lang="en-US" altLang="ja-JP" dirty="0"/>
          </a:p>
          <a:p>
            <a:r>
              <a:rPr kumimoji="1" lang="ja-JP" altLang="en-US" dirty="0"/>
              <a:t>芽衣「残念。でも無理やりは良くないよね　じゃあそこで見ててね！魚を取ってあげるから</a:t>
            </a:r>
            <a:r>
              <a:rPr kumimoji="1" lang="en-US" altLang="ja-JP" dirty="0"/>
              <a:t>……</a:t>
            </a:r>
            <a:r>
              <a:rPr kumimoji="1" lang="ja-JP" altLang="en-US" dirty="0"/>
              <a:t>」</a:t>
            </a:r>
            <a:endParaRPr kumimoji="1" lang="en-US" altLang="ja-JP" dirty="0"/>
          </a:p>
          <a:p>
            <a:r>
              <a:rPr kumimoji="1" lang="ja-JP" altLang="en-US" dirty="0"/>
              <a:t>「あ、おい！そこ気を付けないと、滑りそうだぞ！」</a:t>
            </a:r>
            <a:endParaRPr kumimoji="1" lang="en-US" altLang="ja-JP" dirty="0"/>
          </a:p>
          <a:p>
            <a:r>
              <a:rPr kumimoji="1" lang="ja-JP" altLang="en-US" dirty="0"/>
              <a:t>芽衣「大丈夫、大丈夫！こうやって川の端の方に魚を追い込んで手ですくえば</a:t>
            </a:r>
            <a:r>
              <a:rPr kumimoji="1" lang="en-US" altLang="ja-JP" dirty="0"/>
              <a:t>……</a:t>
            </a:r>
            <a:r>
              <a:rPr kumimoji="1" lang="ja-JP" altLang="en-US" dirty="0"/>
              <a:t>わぁっ！？」</a:t>
            </a:r>
            <a:endParaRPr kumimoji="1" lang="en-US" altLang="ja-JP" dirty="0"/>
          </a:p>
          <a:p>
            <a:r>
              <a:rPr kumimoji="1" lang="ja-JP" altLang="en-US" dirty="0"/>
              <a:t>「危ない！　</a:t>
            </a:r>
            <a:r>
              <a:rPr kumimoji="1" lang="en-US" altLang="ja-JP" dirty="0"/>
              <a:t>……</a:t>
            </a:r>
            <a:r>
              <a:rPr kumimoji="1" lang="ja-JP" altLang="en-US" dirty="0"/>
              <a:t>大丈夫か？」</a:t>
            </a:r>
            <a:endParaRPr kumimoji="1" lang="en-US" altLang="ja-JP" dirty="0"/>
          </a:p>
          <a:p>
            <a:r>
              <a:rPr kumimoji="1" lang="ja-JP" altLang="en-US" dirty="0"/>
              <a:t>芽衣「ご、ごめんね？足が滑っちゃった。君が支えてくれたおかげで、頭は打たなかったけど</a:t>
            </a:r>
            <a:r>
              <a:rPr kumimoji="1" lang="en-US" altLang="ja-JP" dirty="0"/>
              <a:t>……</a:t>
            </a:r>
          </a:p>
          <a:p>
            <a:r>
              <a:rPr kumimoji="1" lang="ja-JP" altLang="en-US" dirty="0"/>
              <a:t>芽衣のせいで君も濡れちゃったね</a:t>
            </a:r>
            <a:r>
              <a:rPr kumimoji="1" lang="en-US" altLang="ja-JP" dirty="0"/>
              <a:t>……</a:t>
            </a:r>
            <a:r>
              <a:rPr kumimoji="1" lang="ja-JP" altLang="en-US" dirty="0"/>
              <a:t>嫌がってたのに、ごめんね？」</a:t>
            </a:r>
            <a:endParaRPr kumimoji="1" lang="en-US" altLang="ja-JP" dirty="0"/>
          </a:p>
          <a:p>
            <a:r>
              <a:rPr kumimoji="1" lang="ja-JP" altLang="en-US" dirty="0"/>
              <a:t>「気にしなくていいよ。こうなったらとことん遊ぶか。ほら、えいっ！」</a:t>
            </a:r>
            <a:endParaRPr kumimoji="1" lang="en-US" altLang="ja-JP" dirty="0"/>
          </a:p>
          <a:p>
            <a:r>
              <a:rPr kumimoji="1" lang="en-US" altLang="ja-JP" dirty="0"/>
              <a:t>}</a:t>
            </a:r>
          </a:p>
          <a:p>
            <a:r>
              <a:rPr kumimoji="1" lang="ja-JP" altLang="en-US" dirty="0"/>
              <a:t>芽衣「きゃっ！あはは！じゃあ芽衣も本気出しちゃうよ～！それーっ！」</a:t>
            </a:r>
            <a:endParaRPr kumimoji="1" lang="en-US" altLang="ja-JP" dirty="0"/>
          </a:p>
          <a:p>
            <a:r>
              <a:rPr kumimoji="1" lang="ja-JP" altLang="en-US" dirty="0"/>
              <a:t>「わぷっ</a:t>
            </a:r>
            <a:r>
              <a:rPr kumimoji="1" lang="en-US" altLang="ja-JP" dirty="0"/>
              <a:t>……</a:t>
            </a:r>
            <a:r>
              <a:rPr kumimoji="1" lang="ja-JP" altLang="en-US" dirty="0"/>
              <a:t>この、やったな</a:t>
            </a:r>
            <a:r>
              <a:rPr kumimoji="1" lang="en-US" altLang="ja-JP" dirty="0"/>
              <a:t>……</a:t>
            </a:r>
            <a:r>
              <a:rPr kumimoji="1" lang="ja-JP" altLang="en-US" dirty="0"/>
              <a:t>っ！？顔は反則だろ！　えいっ！」</a:t>
            </a:r>
            <a:endParaRPr kumimoji="1" lang="en-US" altLang="ja-JP" dirty="0"/>
          </a:p>
          <a:p>
            <a:r>
              <a:rPr kumimoji="1" lang="ja-JP" altLang="en-US" dirty="0"/>
              <a:t>芽衣「わぁっ！？　あははっ、いいねいいね！　よーし、芽衣も負けないぞ～　両手に沢山水をすくって</a:t>
            </a:r>
            <a:r>
              <a:rPr kumimoji="1" lang="en-US" altLang="ja-JP" dirty="0"/>
              <a:t>……</a:t>
            </a:r>
            <a:r>
              <a:rPr kumimoji="1" lang="ja-JP" altLang="en-US" dirty="0"/>
              <a:t>えいっ！</a:t>
            </a:r>
            <a:endParaRPr kumimoji="1" lang="en-US" altLang="ja-JP" dirty="0"/>
          </a:p>
          <a:p>
            <a:r>
              <a:rPr kumimoji="1" lang="ja-JP" altLang="en-US" dirty="0"/>
              <a:t>よっ、と</a:t>
            </a:r>
            <a:r>
              <a:rPr kumimoji="1" lang="en-US" altLang="ja-JP" dirty="0"/>
              <a:t>……</a:t>
            </a:r>
            <a:r>
              <a:rPr kumimoji="1" lang="ja-JP" altLang="en-US" dirty="0"/>
              <a:t>わわっ！？」</a:t>
            </a:r>
            <a:endParaRPr kumimoji="1" lang="en-US" altLang="ja-JP" dirty="0"/>
          </a:p>
          <a:p>
            <a:r>
              <a:rPr kumimoji="1" lang="ja-JP" altLang="en-US" dirty="0"/>
              <a:t>「</a:t>
            </a:r>
            <a:r>
              <a:rPr kumimoji="1" lang="en-US" altLang="ja-JP" dirty="0"/>
              <a:t>……</a:t>
            </a:r>
            <a:r>
              <a:rPr kumimoji="1" lang="ja-JP" altLang="en-US" dirty="0"/>
              <a:t>大丈夫か？」</a:t>
            </a:r>
            <a:endParaRPr kumimoji="1" lang="en-US" altLang="ja-JP" dirty="0"/>
          </a:p>
          <a:p>
            <a:r>
              <a:rPr kumimoji="1" lang="ja-JP" altLang="en-US" dirty="0"/>
              <a:t>（俺は転びそうになった芽衣の腕を掴み自分の方へと引き寄せた。芽衣は驚いたように目を見開いている）</a:t>
            </a:r>
            <a:endParaRPr kumimoji="1" lang="en-US" altLang="ja-JP" dirty="0"/>
          </a:p>
          <a:p>
            <a:r>
              <a:rPr kumimoji="1" lang="ja-JP" altLang="en-US" dirty="0"/>
              <a:t>芽衣「ご、ごめんね。助けてくれて、ありがとう。君がいなかったらお尻からどぼーんってなってたよ</a:t>
            </a:r>
            <a:endParaRPr kumimoji="1" lang="en-US" altLang="ja-JP" dirty="0"/>
          </a:p>
          <a:p>
            <a:r>
              <a:rPr kumimoji="1" lang="ja-JP" altLang="en-US" dirty="0"/>
              <a:t>あ、いつまでもくっついちゃってごめんね。自分で立てるから、もう離して大丈夫だよ」</a:t>
            </a:r>
            <a:endParaRPr kumimoji="1" lang="en-US" altLang="ja-JP" dirty="0"/>
          </a:p>
          <a:p>
            <a:r>
              <a:rPr kumimoji="1" lang="ja-JP" altLang="en-US" dirty="0"/>
              <a:t>（そういうのは気にしないのかと思っていたけど</a:t>
            </a:r>
            <a:r>
              <a:rPr kumimoji="1" lang="en-US" altLang="ja-JP" dirty="0"/>
              <a:t>……</a:t>
            </a:r>
            <a:r>
              <a:rPr kumimoji="1" lang="ja-JP" altLang="en-US" dirty="0"/>
              <a:t>案外気にするタイプなのか？）</a:t>
            </a:r>
            <a:endParaRPr kumimoji="1" lang="en-US" altLang="ja-JP" dirty="0"/>
          </a:p>
          <a:p>
            <a:r>
              <a:rPr kumimoji="1" lang="ja-JP" altLang="en-US" dirty="0"/>
              <a:t>芽衣「ねぇ</a:t>
            </a:r>
            <a:r>
              <a:rPr kumimoji="1" lang="en-US" altLang="ja-JP" dirty="0"/>
              <a:t>()</a:t>
            </a:r>
            <a:r>
              <a:rPr kumimoji="1" lang="ja-JP" altLang="en-US" dirty="0"/>
              <a:t>君、どうしたの？」</a:t>
            </a:r>
            <a:endParaRPr kumimoji="1" lang="en-US" altLang="ja-JP" dirty="0"/>
          </a:p>
          <a:p>
            <a:r>
              <a:rPr kumimoji="1" lang="ja-JP" altLang="en-US" dirty="0"/>
              <a:t>「</a:t>
            </a:r>
            <a:r>
              <a:rPr kumimoji="1" lang="en-US" altLang="ja-JP" dirty="0"/>
              <a:t>……</a:t>
            </a:r>
            <a:r>
              <a:rPr kumimoji="1" lang="ja-JP" altLang="en-US" dirty="0"/>
              <a:t>いや、なんでもない。それよりも風が出てきて冷えてきたな。そろそろ帰らないか？」</a:t>
            </a:r>
            <a:endParaRPr kumimoji="1" lang="en-US" altLang="ja-JP" dirty="0"/>
          </a:p>
          <a:p>
            <a:r>
              <a:rPr kumimoji="1" lang="ja-JP" altLang="en-US" dirty="0"/>
              <a:t>芽衣「確かに、ちょっと寒くなってきたかも。</a:t>
            </a:r>
            <a:r>
              <a:rPr kumimoji="1" lang="en-US" altLang="ja-JP" dirty="0"/>
              <a:t>……</a:t>
            </a:r>
            <a:r>
              <a:rPr kumimoji="1" lang="ja-JP" altLang="en-US" dirty="0"/>
              <a:t>くしゅんっ！」</a:t>
            </a:r>
            <a:endParaRPr kumimoji="1" lang="en-US" altLang="ja-JP" dirty="0"/>
          </a:p>
          <a:p>
            <a:r>
              <a:rPr kumimoji="1" lang="ja-JP" altLang="en-US" dirty="0"/>
              <a:t>「そのままだと風邪引きそうだし</a:t>
            </a:r>
            <a:r>
              <a:rPr kumimoji="1" lang="en-US" altLang="ja-JP" dirty="0"/>
              <a:t>……</a:t>
            </a:r>
            <a:r>
              <a:rPr kumimoji="1" lang="ja-JP" altLang="en-US" dirty="0"/>
              <a:t>おばあちゃんち、すぐそこだから、体くらい乾かしていきなよ」</a:t>
            </a:r>
            <a:endParaRPr kumimoji="1" lang="en-US" altLang="ja-JP" dirty="0"/>
          </a:p>
          <a:p>
            <a:r>
              <a:rPr kumimoji="1" lang="ja-JP" altLang="en-US" dirty="0"/>
              <a:t>芽衣「ほんと！？ありがと～！じゃあ、お言葉に甘えさせてもらうね！」</a:t>
            </a:r>
            <a:endParaRPr kumimoji="1" lang="en-US" altLang="ja-JP" dirty="0"/>
          </a:p>
          <a:p>
            <a:endParaRPr kumimoji="1" lang="en-US" altLang="ja-JP" dirty="0"/>
          </a:p>
          <a:p>
            <a:r>
              <a:rPr kumimoji="1" lang="ja-JP" altLang="en-US" dirty="0"/>
              <a:t>芽衣「ふー、すっきりしたー！シャワーだけじゃなくて、乾燥機まで貸してくれてありがと</a:t>
            </a:r>
            <a:endParaRPr kumimoji="1" lang="en-US" altLang="ja-JP" dirty="0"/>
          </a:p>
          <a:p>
            <a:r>
              <a:rPr kumimoji="1" lang="ja-JP" altLang="en-US" dirty="0"/>
              <a:t>お礼は明日しっかりするからね！楽しみにしてて！」</a:t>
            </a:r>
            <a:endParaRPr kumimoji="1" lang="en-US" altLang="ja-JP" dirty="0"/>
          </a:p>
          <a:p>
            <a:r>
              <a:rPr kumimoji="1" lang="ja-JP" altLang="en-US" dirty="0"/>
              <a:t>「明日って</a:t>
            </a:r>
            <a:r>
              <a:rPr kumimoji="1" lang="en-US" altLang="ja-JP" dirty="0"/>
              <a:t>……</a:t>
            </a:r>
            <a:r>
              <a:rPr kumimoji="1" lang="ja-JP" altLang="en-US" dirty="0"/>
              <a:t>何か約束でもしてたっけ？」</a:t>
            </a:r>
            <a:endParaRPr kumimoji="1" lang="en-US" altLang="ja-JP" dirty="0"/>
          </a:p>
          <a:p>
            <a:r>
              <a:rPr kumimoji="1" lang="ja-JP" altLang="en-US" dirty="0"/>
              <a:t>芽衣「ううん、まだしてないよ！今するの！　明日も遊ぼうね！約束！　</a:t>
            </a:r>
            <a:r>
              <a:rPr kumimoji="1" lang="en-US" altLang="ja-JP" dirty="0"/>
              <a:t>()</a:t>
            </a:r>
            <a:r>
              <a:rPr kumimoji="1" lang="ja-JP" altLang="en-US" dirty="0"/>
              <a:t>君を迎えに行くから</a:t>
            </a:r>
            <a:endParaRPr kumimoji="1" lang="en-US" altLang="ja-JP" dirty="0"/>
          </a:p>
          <a:p>
            <a:r>
              <a:rPr kumimoji="1" lang="ja-JP" altLang="en-US" dirty="0"/>
              <a:t>わー、もう外暗くなっちゃってる！今日は遊んでくれてありがとう！また明日ね、ばいばーい」</a:t>
            </a:r>
            <a:endParaRPr kumimoji="1" lang="en-US" altLang="ja-JP" dirty="0"/>
          </a:p>
          <a:p>
            <a:r>
              <a:rPr kumimoji="1" lang="ja-JP" altLang="en-US" dirty="0"/>
              <a:t>（</a:t>
            </a:r>
            <a:r>
              <a:rPr kumimoji="1" lang="en-US" altLang="ja-JP" dirty="0"/>
              <a:t>……</a:t>
            </a:r>
            <a:r>
              <a:rPr kumimoji="1" lang="ja-JP" altLang="en-US" dirty="0"/>
              <a:t>芽衣だったっけ　なんだか嵐のような子だったな）</a:t>
            </a:r>
            <a:endParaRPr kumimoji="1" lang="en-US" altLang="ja-JP" dirty="0"/>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1</a:t>
            </a:fld>
            <a:endParaRPr kumimoji="1" lang="ja-JP" altLang="en-US"/>
          </a:p>
        </p:txBody>
      </p:sp>
    </p:spTree>
    <p:extLst>
      <p:ext uri="{BB962C8B-B14F-4D97-AF65-F5344CB8AC3E}">
        <p14:creationId xmlns:p14="http://schemas.microsoft.com/office/powerpoint/2010/main" val="2153440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【BAD</a:t>
            </a:r>
            <a:r>
              <a:rPr kumimoji="1" lang="ja-JP" altLang="en-US" dirty="0"/>
              <a:t>　セリフ全文</a:t>
            </a:r>
            <a:r>
              <a:rPr kumimoji="1" lang="en-US" altLang="ja-JP" dirty="0"/>
              <a:t>】</a:t>
            </a:r>
          </a:p>
          <a:p>
            <a:r>
              <a:rPr kumimoji="1" lang="en-US" altLang="ja-JP" dirty="0"/>
              <a:t>――</a:t>
            </a:r>
            <a:r>
              <a:rPr kumimoji="1" lang="ja-JP" altLang="en-US" dirty="0"/>
              <a:t>大学一年生　春</a:t>
            </a:r>
            <a:endParaRPr kumimoji="1" lang="en-US" altLang="ja-JP" dirty="0"/>
          </a:p>
          <a:p>
            <a:r>
              <a:rPr kumimoji="1" lang="ja-JP" altLang="en-US" dirty="0"/>
              <a:t>（地元へと戻った俺は、部活と勉強に忙殺され、気づけば芽衣への連絡を怠っていた</a:t>
            </a:r>
            <a:endParaRPr kumimoji="1" lang="en-US" altLang="ja-JP" dirty="0"/>
          </a:p>
          <a:p>
            <a:r>
              <a:rPr kumimoji="1" lang="ja-JP" altLang="en-US" dirty="0"/>
              <a:t>芽衣から連絡はきていたが、返信を後回しにする内に、気づけば高校生活が終わっていた</a:t>
            </a:r>
            <a:endParaRPr kumimoji="1" lang="en-US" altLang="ja-JP" dirty="0"/>
          </a:p>
          <a:p>
            <a:r>
              <a:rPr kumimoji="1" lang="ja-JP" altLang="en-US" dirty="0"/>
              <a:t>そして大学へと進学した俺は、サークルの新歓に参加した帰り道、見知った人物に遭遇した）</a:t>
            </a:r>
            <a:endParaRPr kumimoji="1" lang="en-US" altLang="ja-JP" dirty="0"/>
          </a:p>
          <a:p>
            <a:r>
              <a:rPr kumimoji="1" lang="ja-JP" altLang="en-US" dirty="0"/>
              <a:t>芽衣「あっ、もしかして</a:t>
            </a:r>
            <a:r>
              <a:rPr kumimoji="1" lang="en-US" altLang="ja-JP" dirty="0"/>
              <a:t>()</a:t>
            </a:r>
            <a:r>
              <a:rPr kumimoji="1" lang="ja-JP" altLang="en-US" dirty="0"/>
              <a:t>君？　こんなところで会うなんてびっくりだ～　全然変わってないね」</a:t>
            </a:r>
            <a:endParaRPr kumimoji="1" lang="en-US" altLang="ja-JP" dirty="0"/>
          </a:p>
          <a:p>
            <a:r>
              <a:rPr kumimoji="1" lang="ja-JP" altLang="en-US" dirty="0"/>
              <a:t>「あれ</a:t>
            </a:r>
            <a:r>
              <a:rPr kumimoji="1" lang="en-US" altLang="ja-JP" dirty="0"/>
              <a:t>……</a:t>
            </a:r>
            <a:r>
              <a:rPr kumimoji="1" lang="ja-JP" altLang="en-US" dirty="0"/>
              <a:t>？芽衣</a:t>
            </a:r>
            <a:r>
              <a:rPr kumimoji="1" lang="en-US" altLang="ja-JP" dirty="0"/>
              <a:t>……</a:t>
            </a:r>
            <a:r>
              <a:rPr kumimoji="1" lang="ja-JP" altLang="en-US" dirty="0"/>
              <a:t>？まさかこっちに出て来てたなんて</a:t>
            </a:r>
            <a:r>
              <a:rPr kumimoji="1" lang="en-US" altLang="ja-JP" dirty="0"/>
              <a:t>……</a:t>
            </a:r>
            <a:r>
              <a:rPr kumimoji="1" lang="ja-JP" altLang="en-US" dirty="0"/>
              <a:t>そっちの方が驚きだよ」</a:t>
            </a:r>
            <a:endParaRPr kumimoji="1" lang="en-US" altLang="ja-JP" dirty="0"/>
          </a:p>
          <a:p>
            <a:r>
              <a:rPr kumimoji="1" lang="ja-JP" altLang="en-US" dirty="0"/>
              <a:t>芽衣「</a:t>
            </a:r>
            <a:r>
              <a:rPr kumimoji="1" lang="en-US" altLang="ja-JP" dirty="0"/>
              <a:t>()</a:t>
            </a:r>
            <a:r>
              <a:rPr kumimoji="1" lang="ja-JP" altLang="en-US" dirty="0"/>
              <a:t>君が過ごしてる場所がどんな所なのかずっと気になってたんだ～</a:t>
            </a:r>
            <a:endParaRPr kumimoji="1" lang="en-US" altLang="ja-JP" dirty="0"/>
          </a:p>
          <a:p>
            <a:r>
              <a:rPr kumimoji="1" lang="ja-JP" altLang="en-US" dirty="0"/>
              <a:t>だから一生懸命勉強して、こっちの大学に進学したんだよ」</a:t>
            </a:r>
            <a:endParaRPr kumimoji="1" lang="en-US" altLang="ja-JP" dirty="0"/>
          </a:p>
          <a:p>
            <a:r>
              <a:rPr kumimoji="1" lang="ja-JP" altLang="en-US" dirty="0"/>
              <a:t>「そ、そうだったのか。連絡くらいくれれば</a:t>
            </a:r>
            <a:r>
              <a:rPr kumimoji="1" lang="en-US" altLang="ja-JP" dirty="0"/>
              <a:t>……</a:t>
            </a:r>
            <a:r>
              <a:rPr kumimoji="1" lang="ja-JP" altLang="en-US" dirty="0"/>
              <a:t>」</a:t>
            </a:r>
            <a:endParaRPr kumimoji="1" lang="en-US" altLang="ja-JP" dirty="0"/>
          </a:p>
          <a:p>
            <a:r>
              <a:rPr kumimoji="1" lang="ja-JP" altLang="en-US" dirty="0"/>
              <a:t>芽衣「ふふっ、何回かしたけどね。ところで</a:t>
            </a:r>
            <a:r>
              <a:rPr kumimoji="1" lang="en-US" altLang="ja-JP" dirty="0"/>
              <a:t>()</a:t>
            </a:r>
            <a:r>
              <a:rPr kumimoji="1" lang="ja-JP" altLang="en-US" dirty="0"/>
              <a:t>君は、今までどうしていたの？」</a:t>
            </a:r>
            <a:endParaRPr kumimoji="1" lang="en-US" altLang="ja-JP" dirty="0"/>
          </a:p>
          <a:p>
            <a:r>
              <a:rPr kumimoji="1" lang="ja-JP" altLang="en-US" dirty="0"/>
              <a:t>「俺は、ずっと部活と勉強をしてたよ。それで、忙しくて</a:t>
            </a:r>
            <a:r>
              <a:rPr kumimoji="1" lang="en-US" altLang="ja-JP" dirty="0"/>
              <a:t>……</a:t>
            </a:r>
            <a:r>
              <a:rPr kumimoji="1" lang="ja-JP" altLang="en-US" dirty="0"/>
              <a:t>」</a:t>
            </a:r>
            <a:endParaRPr kumimoji="1" lang="en-US" altLang="ja-JP" dirty="0"/>
          </a:p>
          <a:p>
            <a:r>
              <a:rPr kumimoji="1" lang="ja-JP" altLang="en-US" dirty="0"/>
              <a:t>（俺の怠慢で関係を断つことになってしまった芽衣に、俺はいったい何を言うべきだろうか）</a:t>
            </a:r>
            <a:endParaRPr kumimoji="1" lang="en-US" altLang="ja-JP" dirty="0"/>
          </a:p>
          <a:p>
            <a:r>
              <a:rPr kumimoji="1" lang="ja-JP" altLang="en-US" dirty="0"/>
              <a:t>選択肢：</a:t>
            </a:r>
            <a:r>
              <a:rPr kumimoji="1" lang="en-US" altLang="ja-JP" dirty="0"/>
              <a:t>{“</a:t>
            </a:r>
            <a:r>
              <a:rPr kumimoji="1" lang="ja-JP" altLang="en-US" dirty="0"/>
              <a:t>謝罪する</a:t>
            </a:r>
            <a:r>
              <a:rPr kumimoji="1" lang="en-US" altLang="ja-JP" dirty="0"/>
              <a:t>,”</a:t>
            </a:r>
            <a:r>
              <a:rPr kumimoji="1" lang="ja-JP" altLang="en-US" dirty="0"/>
              <a:t>告白する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謝罪する</a:t>
            </a:r>
            <a:r>
              <a:rPr kumimoji="1" lang="en-US" altLang="ja-JP" dirty="0"/>
              <a:t>”){</a:t>
            </a:r>
          </a:p>
          <a:p>
            <a:r>
              <a:rPr kumimoji="1" lang="ja-JP" altLang="en-US" dirty="0"/>
              <a:t>「連絡出来なくて、ごめん」</a:t>
            </a:r>
            <a:endParaRPr kumimoji="1" lang="en-US" altLang="ja-JP" dirty="0"/>
          </a:p>
          <a:p>
            <a:r>
              <a:rPr kumimoji="1" lang="ja-JP" altLang="en-US" dirty="0"/>
              <a:t>芽衣「いいよ、もう気にしてないから。</a:t>
            </a:r>
            <a:r>
              <a:rPr kumimoji="1" lang="en-US" altLang="ja-JP" dirty="0"/>
              <a:t>()</a:t>
            </a:r>
            <a:r>
              <a:rPr kumimoji="1" lang="ja-JP" altLang="en-US" dirty="0"/>
              <a:t>君も、忙しかったんだもんね」</a:t>
            </a:r>
            <a:endParaRPr kumimoji="1" lang="en-US" altLang="ja-JP" dirty="0"/>
          </a:p>
          <a:p>
            <a:r>
              <a:rPr kumimoji="1" lang="ja-JP" altLang="en-US" dirty="0"/>
              <a:t>「久しぶりに会ったんだしさ、今度また一緒に遊ばないか？」</a:t>
            </a:r>
            <a:endParaRPr kumimoji="1" lang="en-US" altLang="ja-JP" dirty="0"/>
          </a:p>
          <a:p>
            <a:r>
              <a:rPr kumimoji="1" lang="ja-JP" altLang="en-US" dirty="0"/>
              <a:t>芽衣「あー</a:t>
            </a:r>
            <a:r>
              <a:rPr kumimoji="1" lang="en-US" altLang="ja-JP" dirty="0"/>
              <a:t>……</a:t>
            </a:r>
            <a:r>
              <a:rPr kumimoji="1" lang="ja-JP" altLang="en-US" dirty="0"/>
              <a:t>うん、そうだね。今はちょっと忙しくて</a:t>
            </a:r>
            <a:r>
              <a:rPr kumimoji="1" lang="en-US" altLang="ja-JP" dirty="0"/>
              <a:t>……</a:t>
            </a:r>
            <a:r>
              <a:rPr kumimoji="1" lang="ja-JP" altLang="en-US" dirty="0"/>
              <a:t>君の時間がある時にメッセージを送って欲しいな</a:t>
            </a:r>
            <a:endParaRPr kumimoji="1" lang="en-US" altLang="ja-JP" dirty="0"/>
          </a:p>
          <a:p>
            <a:r>
              <a:rPr kumimoji="1" lang="ja-JP" altLang="en-US" dirty="0"/>
              <a:t>それじゃあ、お友達が呼んでるから、芽衣はそろそろ行くね！またね、</a:t>
            </a:r>
            <a:r>
              <a:rPr kumimoji="1" lang="en-US" altLang="ja-JP" dirty="0"/>
              <a:t>()</a:t>
            </a:r>
            <a:r>
              <a:rPr kumimoji="1" lang="ja-JP" altLang="en-US" dirty="0"/>
              <a:t>君！」</a:t>
            </a:r>
            <a:endParaRPr kumimoji="1" lang="en-US" altLang="ja-JP" dirty="0"/>
          </a:p>
          <a:p>
            <a:r>
              <a:rPr kumimoji="1" lang="ja-JP" altLang="en-US" dirty="0"/>
              <a:t>（あれから何度か芽衣にメッセージを送ろうと思ったが、返信が来ないかもしれないと考えると送信ボタンは押せなかった）</a:t>
            </a:r>
            <a:endParaRPr kumimoji="1" lang="en-US" altLang="ja-JP" dirty="0"/>
          </a:p>
          <a:p>
            <a:r>
              <a:rPr kumimoji="1" lang="en-US" altLang="ja-JP" dirty="0"/>
              <a:t>return </a:t>
            </a:r>
            <a:r>
              <a:rPr kumimoji="1" lang="ja-JP" altLang="en-US" dirty="0"/>
              <a:t>謝罪エンド</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告白する</a:t>
            </a:r>
            <a:r>
              <a:rPr kumimoji="1" lang="en-US" altLang="ja-JP" dirty="0"/>
              <a:t>”){</a:t>
            </a:r>
          </a:p>
          <a:p>
            <a:r>
              <a:rPr kumimoji="1" lang="ja-JP" altLang="en-US" dirty="0"/>
              <a:t>「なぁ</a:t>
            </a:r>
            <a:r>
              <a:rPr kumimoji="1" lang="en-US" altLang="ja-JP" dirty="0"/>
              <a:t>……</a:t>
            </a:r>
            <a:r>
              <a:rPr kumimoji="1" lang="ja-JP" altLang="en-US" dirty="0"/>
              <a:t>俺がまだお前のことを好きだって言ったら、どうする？」</a:t>
            </a:r>
            <a:endParaRPr kumimoji="1" lang="en-US" altLang="ja-JP" dirty="0"/>
          </a:p>
          <a:p>
            <a:r>
              <a:rPr kumimoji="1" lang="ja-JP" altLang="en-US" dirty="0"/>
              <a:t>芽衣「芽衣、お前って言われるのやだな。ちゃんと芽衣って名前で呼んで欲しい」</a:t>
            </a:r>
            <a:endParaRPr kumimoji="1" lang="en-US" altLang="ja-JP" dirty="0"/>
          </a:p>
          <a:p>
            <a:r>
              <a:rPr kumimoji="1" lang="ja-JP" altLang="en-US" dirty="0"/>
              <a:t>「ご、ごめん</a:t>
            </a:r>
            <a:r>
              <a:rPr kumimoji="1" lang="en-US" altLang="ja-JP" dirty="0"/>
              <a:t>……</a:t>
            </a:r>
            <a:r>
              <a:rPr kumimoji="1" lang="ja-JP" altLang="en-US" dirty="0"/>
              <a:t>俺がまだ芽衣のことを好きだとしたら</a:t>
            </a:r>
            <a:r>
              <a:rPr kumimoji="1" lang="en-US" altLang="ja-JP" dirty="0"/>
              <a:t>……</a:t>
            </a:r>
            <a:r>
              <a:rPr kumimoji="1" lang="ja-JP" altLang="en-US" dirty="0"/>
              <a:t>」</a:t>
            </a:r>
            <a:endParaRPr kumimoji="1" lang="en-US" altLang="ja-JP" dirty="0"/>
          </a:p>
          <a:p>
            <a:r>
              <a:rPr kumimoji="1" lang="ja-JP" altLang="en-US" dirty="0"/>
              <a:t>「芽衣も好きだよ。</a:t>
            </a:r>
            <a:r>
              <a:rPr kumimoji="1" lang="en-US" altLang="ja-JP" dirty="0"/>
              <a:t>()</a:t>
            </a:r>
            <a:r>
              <a:rPr kumimoji="1" lang="ja-JP" altLang="en-US" dirty="0"/>
              <a:t>君は大事な友達だもん。友達として、大好きだよ。」</a:t>
            </a:r>
            <a:endParaRPr kumimoji="1" lang="en-US" altLang="ja-JP" dirty="0"/>
          </a:p>
          <a:p>
            <a:r>
              <a:rPr kumimoji="1" lang="ja-JP" altLang="en-US" dirty="0"/>
              <a:t>「そうか</a:t>
            </a:r>
            <a:r>
              <a:rPr kumimoji="1" lang="en-US" altLang="ja-JP" dirty="0"/>
              <a:t>……</a:t>
            </a:r>
            <a:r>
              <a:rPr kumimoji="1" lang="ja-JP" altLang="en-US" dirty="0"/>
              <a:t>そう、だよな。ごめん、変なこと言って。気にしないでくれ」</a:t>
            </a:r>
            <a:endParaRPr kumimoji="1" lang="en-US" altLang="ja-JP" dirty="0"/>
          </a:p>
          <a:p>
            <a:r>
              <a:rPr kumimoji="1" lang="ja-JP" altLang="en-US" dirty="0"/>
              <a:t>芽衣「それじゃ、芽衣は帰り道こっちだから。バイバイ、</a:t>
            </a:r>
            <a:r>
              <a:rPr kumimoji="1" lang="en-US" altLang="ja-JP" dirty="0"/>
              <a:t>()</a:t>
            </a:r>
            <a:r>
              <a:rPr kumimoji="1" lang="ja-JP" altLang="en-US" dirty="0"/>
              <a:t>君」</a:t>
            </a:r>
            <a:endParaRPr kumimoji="1" lang="en-US" altLang="ja-JP" dirty="0"/>
          </a:p>
          <a:p>
            <a:r>
              <a:rPr kumimoji="1" lang="ja-JP" altLang="en-US" dirty="0"/>
              <a:t>「ああ、またな</a:t>
            </a:r>
            <a:r>
              <a:rPr kumimoji="1" lang="en-US" altLang="ja-JP" dirty="0"/>
              <a:t>……</a:t>
            </a:r>
            <a:r>
              <a:rPr kumimoji="1" lang="ja-JP" altLang="en-US" dirty="0"/>
              <a:t>」</a:t>
            </a:r>
            <a:endParaRPr kumimoji="1" lang="en-US" altLang="ja-JP" dirty="0"/>
          </a:p>
          <a:p>
            <a:r>
              <a:rPr kumimoji="1" lang="ja-JP" altLang="en-US" dirty="0"/>
              <a:t>（あれから何度か芽衣にメッセージを送ったが、返信が返ってくることも、既読が付くこともなかった）</a:t>
            </a:r>
            <a:endParaRPr kumimoji="1" lang="en-US" altLang="ja-JP" dirty="0"/>
          </a:p>
          <a:p>
            <a:r>
              <a:rPr kumimoji="1" lang="en-US" altLang="ja-JP" dirty="0"/>
              <a:t>return </a:t>
            </a:r>
            <a:r>
              <a:rPr kumimoji="1" lang="ja-JP" altLang="en-US" dirty="0"/>
              <a:t>未読無視エンド</a:t>
            </a:r>
            <a:endParaRPr kumimoji="1" lang="en-US" altLang="ja-JP" dirty="0"/>
          </a:p>
          <a:p>
            <a:r>
              <a:rPr kumimoji="1" lang="en-US" altLang="ja-JP" dirty="0"/>
              <a:t>}</a:t>
            </a:r>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10</a:t>
            </a:fld>
            <a:endParaRPr kumimoji="1" lang="ja-JP" altLang="en-US"/>
          </a:p>
        </p:txBody>
      </p:sp>
    </p:spTree>
    <p:extLst>
      <p:ext uri="{BB962C8B-B14F-4D97-AF65-F5344CB8AC3E}">
        <p14:creationId xmlns:p14="http://schemas.microsoft.com/office/powerpoint/2010/main" val="9875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a:t>
            </a:r>
            <a:r>
              <a:rPr kumimoji="1" lang="ja-JP" altLang="en-US" dirty="0"/>
              <a:t>話　セリフ全文</a:t>
            </a:r>
            <a:r>
              <a:rPr kumimoji="1" lang="en-US" altLang="ja-JP" dirty="0"/>
              <a:t>】</a:t>
            </a:r>
          </a:p>
          <a:p>
            <a:r>
              <a:rPr kumimoji="1" lang="en-US" altLang="ja-JP" dirty="0"/>
              <a:t>――</a:t>
            </a:r>
            <a:r>
              <a:rPr kumimoji="1" lang="ja-JP" altLang="en-US" dirty="0"/>
              <a:t>夏休み終了まであと二十日</a:t>
            </a:r>
            <a:endParaRPr kumimoji="1" lang="en-US" altLang="ja-JP" dirty="0"/>
          </a:p>
          <a:p>
            <a:r>
              <a:rPr kumimoji="1" lang="ja-JP" altLang="en-US" dirty="0"/>
              <a:t>芽衣「</a:t>
            </a:r>
            <a:r>
              <a:rPr kumimoji="1" lang="en-US" altLang="ja-JP" dirty="0"/>
              <a:t>()</a:t>
            </a:r>
            <a:r>
              <a:rPr kumimoji="1" lang="ja-JP" altLang="en-US" dirty="0"/>
              <a:t>君、おっはよ～！　迎えに来たよ」</a:t>
            </a:r>
            <a:endParaRPr kumimoji="1" lang="en-US" altLang="ja-JP" dirty="0"/>
          </a:p>
          <a:p>
            <a:r>
              <a:rPr kumimoji="1" lang="ja-JP" altLang="en-US" dirty="0"/>
              <a:t>「お、おはよう。本当に来るとは思わなかったよ」</a:t>
            </a:r>
            <a:endParaRPr kumimoji="1" lang="en-US" altLang="ja-JP" dirty="0"/>
          </a:p>
          <a:p>
            <a:r>
              <a:rPr kumimoji="1" lang="ja-JP" altLang="en-US" dirty="0"/>
              <a:t>芽衣「約束したんだから当然だよ！それに、</a:t>
            </a:r>
            <a:r>
              <a:rPr kumimoji="1" lang="en-US" altLang="ja-JP" dirty="0"/>
              <a:t>()</a:t>
            </a:r>
            <a:r>
              <a:rPr kumimoji="1" lang="ja-JP" altLang="en-US" dirty="0"/>
              <a:t>君はもう芽衣のお友達だからね」</a:t>
            </a:r>
            <a:endParaRPr kumimoji="1" lang="en-US" altLang="ja-JP" dirty="0"/>
          </a:p>
          <a:p>
            <a:r>
              <a:rPr kumimoji="1" lang="ja-JP" altLang="en-US" dirty="0"/>
              <a:t>「友達</a:t>
            </a:r>
            <a:r>
              <a:rPr kumimoji="1" lang="en-US" altLang="ja-JP" dirty="0"/>
              <a:t>……</a:t>
            </a:r>
            <a:r>
              <a:rPr kumimoji="1" lang="ja-JP" altLang="en-US" dirty="0"/>
              <a:t>？」</a:t>
            </a:r>
            <a:endParaRPr kumimoji="1" lang="en-US" altLang="ja-JP" dirty="0"/>
          </a:p>
          <a:p>
            <a:r>
              <a:rPr kumimoji="1" lang="ja-JP" altLang="en-US" dirty="0"/>
              <a:t>芽衣「あ、あれ</a:t>
            </a:r>
            <a:r>
              <a:rPr kumimoji="1" lang="en-US" altLang="ja-JP" dirty="0"/>
              <a:t>……</a:t>
            </a:r>
            <a:r>
              <a:rPr kumimoji="1" lang="ja-JP" altLang="en-US" dirty="0"/>
              <a:t>違った？　でも、昨日一緒に川で遊んだから、お友達だよー！」</a:t>
            </a:r>
            <a:endParaRPr kumimoji="1" lang="en-US" altLang="ja-JP" dirty="0"/>
          </a:p>
          <a:p>
            <a:r>
              <a:rPr kumimoji="1" lang="ja-JP" altLang="en-US" dirty="0"/>
              <a:t>「一度遊んだだけで友達になるんだな</a:t>
            </a:r>
            <a:r>
              <a:rPr kumimoji="1" lang="en-US" altLang="ja-JP" dirty="0"/>
              <a:t>……</a:t>
            </a:r>
            <a:r>
              <a:rPr kumimoji="1" lang="ja-JP" altLang="en-US" dirty="0"/>
              <a:t>というか、誘うなら他の人の方がいいんじゃないか？」</a:t>
            </a:r>
            <a:endParaRPr kumimoji="1" lang="en-US" altLang="ja-JP" dirty="0"/>
          </a:p>
          <a:p>
            <a:r>
              <a:rPr kumimoji="1" lang="ja-JP" altLang="en-US" dirty="0"/>
              <a:t>芽衣「ここに来る前に愛ちゃんちに誘いに行ったんだけど、親戚が来るから遊べなくなっちゃったんだってー</a:t>
            </a:r>
            <a:endParaRPr kumimoji="1" lang="en-US" altLang="ja-JP" dirty="0"/>
          </a:p>
          <a:p>
            <a:r>
              <a:rPr kumimoji="1" lang="ja-JP" altLang="en-US" dirty="0"/>
              <a:t>それに、学校のお友達も夏休みはみーんな旅行に行っちゃったりしてていないんだよね</a:t>
            </a:r>
            <a:r>
              <a:rPr kumimoji="1" lang="en-US" altLang="ja-JP" dirty="0"/>
              <a:t>……</a:t>
            </a:r>
          </a:p>
          <a:p>
            <a:r>
              <a:rPr kumimoji="1" lang="ja-JP" altLang="en-US" dirty="0"/>
              <a:t>だから、</a:t>
            </a:r>
            <a:r>
              <a:rPr kumimoji="1" lang="en-US" altLang="ja-JP" dirty="0"/>
              <a:t>()</a:t>
            </a:r>
            <a:r>
              <a:rPr kumimoji="1" lang="ja-JP" altLang="en-US" dirty="0"/>
              <a:t>君が芽衣と遊んでくれたらとっても嬉しいんだけど</a:t>
            </a:r>
            <a:r>
              <a:rPr kumimoji="1" lang="en-US" altLang="ja-JP" dirty="0"/>
              <a:t>……</a:t>
            </a:r>
            <a:r>
              <a:rPr kumimoji="1" lang="ja-JP" altLang="en-US" dirty="0"/>
              <a:t>昨日は楽しくなかった？」</a:t>
            </a:r>
            <a:endParaRPr kumimoji="1" lang="en-US" altLang="ja-JP" dirty="0"/>
          </a:p>
          <a:p>
            <a:r>
              <a:rPr kumimoji="1" lang="ja-JP" altLang="en-US" dirty="0"/>
              <a:t>選択肢：</a:t>
            </a:r>
            <a:r>
              <a:rPr kumimoji="1" lang="en-US" altLang="ja-JP" dirty="0"/>
              <a:t>{“</a:t>
            </a:r>
            <a:r>
              <a:rPr kumimoji="1" lang="ja-JP" altLang="en-US" dirty="0"/>
              <a:t>楽しくなかったと答える</a:t>
            </a:r>
            <a:r>
              <a:rPr kumimoji="1" lang="en-US" altLang="ja-JP" dirty="0"/>
              <a:t>”,”</a:t>
            </a:r>
            <a:r>
              <a:rPr kumimoji="1" lang="ja-JP" altLang="en-US" dirty="0"/>
              <a:t>楽しかったと答える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楽しかったと答える</a:t>
            </a:r>
            <a:r>
              <a:rPr kumimoji="1" lang="en-US" altLang="ja-JP" dirty="0"/>
              <a:t>”){</a:t>
            </a:r>
          </a:p>
          <a:p>
            <a:r>
              <a:rPr kumimoji="1" lang="ja-JP" altLang="en-US" dirty="0"/>
              <a:t>「それは</a:t>
            </a:r>
            <a:r>
              <a:rPr kumimoji="1" lang="en-US" altLang="ja-JP" dirty="0"/>
              <a:t>……</a:t>
            </a:r>
            <a:r>
              <a:rPr kumimoji="1" lang="ja-JP" altLang="en-US" dirty="0"/>
              <a:t>確かに、楽しかったけど</a:t>
            </a:r>
            <a:r>
              <a:rPr kumimoji="1" lang="en-US" altLang="ja-JP" dirty="0"/>
              <a:t>……</a:t>
            </a:r>
            <a:r>
              <a:rPr kumimoji="1" lang="ja-JP" altLang="en-US" dirty="0"/>
              <a:t>」</a:t>
            </a:r>
            <a:endParaRPr kumimoji="1" lang="en-US" altLang="ja-JP" dirty="0"/>
          </a:p>
          <a:p>
            <a:r>
              <a:rPr kumimoji="1" lang="ja-JP" altLang="en-US" dirty="0"/>
              <a:t>芽衣「良かったー！それなら芽衣と一緒に遊ぼうよ！昨日楽しかったならきっと今日も楽しいよ！」</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楽しくなかったと答える</a:t>
            </a:r>
            <a:r>
              <a:rPr kumimoji="1" lang="en-US" altLang="ja-JP" dirty="0"/>
              <a:t>”){</a:t>
            </a:r>
          </a:p>
          <a:p>
            <a:r>
              <a:rPr kumimoji="1" lang="ja-JP" altLang="en-US" dirty="0"/>
              <a:t>「勘違いだって。俺は別に楽しくなかったよ。芽衣も、俺なんかと遊んでも楽しくないだろ」</a:t>
            </a:r>
            <a:endParaRPr kumimoji="1" lang="en-US" altLang="ja-JP" dirty="0"/>
          </a:p>
          <a:p>
            <a:r>
              <a:rPr kumimoji="1" lang="ja-JP" altLang="en-US" dirty="0"/>
              <a:t>芽衣「う</a:t>
            </a:r>
            <a:r>
              <a:rPr kumimoji="1" lang="en-US" altLang="ja-JP" dirty="0"/>
              <a:t>……</a:t>
            </a:r>
            <a:r>
              <a:rPr kumimoji="1" lang="ja-JP" altLang="en-US" dirty="0"/>
              <a:t>芽衣だって、</a:t>
            </a:r>
            <a:r>
              <a:rPr kumimoji="1" lang="en-US" altLang="ja-JP" dirty="0"/>
              <a:t>()</a:t>
            </a:r>
            <a:r>
              <a:rPr kumimoji="1" lang="ja-JP" altLang="en-US" dirty="0"/>
              <a:t>君と遊ぶより愛ちゃんと遊んだ方が楽しいけど</a:t>
            </a:r>
            <a:r>
              <a:rPr kumimoji="1" lang="en-US" altLang="ja-JP" dirty="0"/>
              <a:t>……</a:t>
            </a:r>
            <a:r>
              <a:rPr kumimoji="1" lang="ja-JP" altLang="en-US" dirty="0"/>
              <a:t>愛ちゃん用事あるんだもん」</a:t>
            </a:r>
            <a:endParaRPr kumimoji="1" lang="en-US" altLang="ja-JP" dirty="0"/>
          </a:p>
          <a:p>
            <a:r>
              <a:rPr kumimoji="1" lang="en-US" altLang="ja-JP" dirty="0"/>
              <a:t>}</a:t>
            </a:r>
          </a:p>
          <a:p>
            <a:r>
              <a:rPr kumimoji="1" lang="ja-JP" altLang="en-US" dirty="0"/>
              <a:t>「分かった</a:t>
            </a:r>
            <a:r>
              <a:rPr kumimoji="1" lang="en-US" altLang="ja-JP" dirty="0"/>
              <a:t>……</a:t>
            </a:r>
            <a:r>
              <a:rPr kumimoji="1" lang="ja-JP" altLang="en-US" dirty="0"/>
              <a:t>じゃあ一緒に遊ぼう！今日はどこに行くんだ？」</a:t>
            </a:r>
            <a:endParaRPr kumimoji="1" lang="en-US" altLang="ja-JP" dirty="0"/>
          </a:p>
          <a:p>
            <a:r>
              <a:rPr kumimoji="1" lang="ja-JP" altLang="en-US" dirty="0"/>
              <a:t>芽衣「今日はねー、釣り！近くの山にいい釣り場があるんだ</a:t>
            </a:r>
            <a:endParaRPr kumimoji="1" lang="en-US" altLang="ja-JP" dirty="0"/>
          </a:p>
          <a:p>
            <a:r>
              <a:rPr kumimoji="1" lang="ja-JP" altLang="en-US" dirty="0"/>
              <a:t>魚が凄く沢山獲れるんだよ。釣った魚をその場で塩焼きにすると美味しいんだ～」</a:t>
            </a:r>
            <a:endParaRPr kumimoji="1" lang="en-US" altLang="ja-JP" dirty="0"/>
          </a:p>
          <a:p>
            <a:r>
              <a:rPr kumimoji="1" lang="ja-JP" altLang="en-US" dirty="0"/>
              <a:t>「釣れた魚をすぐに焼いて食べるのか。俺はやったことないんだが、危なくないのか</a:t>
            </a:r>
            <a:r>
              <a:rPr kumimoji="1" lang="en-US" altLang="ja-JP" dirty="0"/>
              <a:t>……</a:t>
            </a:r>
            <a:r>
              <a:rPr kumimoji="1" lang="ja-JP" altLang="en-US" dirty="0"/>
              <a:t>？」</a:t>
            </a:r>
            <a:endParaRPr kumimoji="1" lang="en-US" altLang="ja-JP" dirty="0"/>
          </a:p>
          <a:p>
            <a:r>
              <a:rPr kumimoji="1" lang="ja-JP" altLang="en-US" dirty="0"/>
              <a:t>芽衣「ちゃんと火を通せば大丈夫！ほら、早く行こ～！」</a:t>
            </a:r>
            <a:endParaRPr kumimoji="1" lang="en-US" altLang="ja-JP" dirty="0"/>
          </a:p>
          <a:p>
            <a:endParaRPr kumimoji="1" lang="en-US" altLang="ja-JP" dirty="0"/>
          </a:p>
          <a:p>
            <a:r>
              <a:rPr kumimoji="1" lang="ja-JP" altLang="en-US" dirty="0"/>
              <a:t>「お、おい、結構険しい山道を抜けて来たけど、こんな所まで来て大丈夫なのか？」</a:t>
            </a:r>
            <a:endParaRPr kumimoji="1" lang="en-US" altLang="ja-JP" dirty="0"/>
          </a:p>
          <a:p>
            <a:r>
              <a:rPr kumimoji="1" lang="ja-JP" altLang="en-US" dirty="0"/>
              <a:t>芽衣「いつも来てる場所だから平気だよ！あ、でもでも、足元には気を付けてね？そこら辺とか滑りやすくなってるから」</a:t>
            </a:r>
            <a:endParaRPr kumimoji="1" lang="en-US" altLang="ja-JP" dirty="0"/>
          </a:p>
          <a:p>
            <a:r>
              <a:rPr kumimoji="1" lang="ja-JP" altLang="en-US" dirty="0"/>
              <a:t>（地面がぬかるんでいるせいもあるけど、怪我のせいでちょっと歩きにくい</a:t>
            </a:r>
            <a:r>
              <a:rPr kumimoji="1" lang="en-US" altLang="ja-JP" dirty="0"/>
              <a:t>……</a:t>
            </a:r>
            <a:r>
              <a:rPr kumimoji="1" lang="ja-JP" altLang="en-US" dirty="0"/>
              <a:t>）</a:t>
            </a:r>
            <a:endParaRPr kumimoji="1" lang="en-US" altLang="ja-JP" dirty="0"/>
          </a:p>
          <a:p>
            <a:r>
              <a:rPr kumimoji="1" lang="ja-JP" altLang="en-US" dirty="0"/>
              <a:t>「痛っ</a:t>
            </a:r>
            <a:r>
              <a:rPr kumimoji="1" lang="en-US" altLang="ja-JP" dirty="0"/>
              <a:t>……</a:t>
            </a:r>
            <a:r>
              <a:rPr kumimoji="1" lang="ja-JP" altLang="en-US" dirty="0"/>
              <a:t>ごめん！こういう道歩きなれてなくて</a:t>
            </a:r>
            <a:r>
              <a:rPr kumimoji="1" lang="en-US" altLang="ja-JP" dirty="0"/>
              <a:t>……</a:t>
            </a:r>
            <a:r>
              <a:rPr kumimoji="1" lang="ja-JP" altLang="en-US" dirty="0"/>
              <a:t>もう少しだけゆっくり進んでくれないか」</a:t>
            </a:r>
            <a:endParaRPr kumimoji="1" lang="en-US" altLang="ja-JP" dirty="0"/>
          </a:p>
          <a:p>
            <a:r>
              <a:rPr kumimoji="1" lang="ja-JP" altLang="en-US" dirty="0"/>
              <a:t>芽衣「あ、芽衣が早く進み過ぎたよね。ごめんね！　あの</a:t>
            </a:r>
            <a:r>
              <a:rPr kumimoji="1" lang="en-US" altLang="ja-JP" dirty="0"/>
              <a:t>……</a:t>
            </a:r>
            <a:r>
              <a:rPr kumimoji="1" lang="ja-JP" altLang="en-US" dirty="0"/>
              <a:t>さ</a:t>
            </a:r>
            <a:r>
              <a:rPr kumimoji="1" lang="en-US" altLang="ja-JP" dirty="0"/>
              <a:t>……</a:t>
            </a:r>
            <a:r>
              <a:rPr kumimoji="1" lang="ja-JP" altLang="en-US" dirty="0"/>
              <a:t>ううん</a:t>
            </a:r>
            <a:r>
              <a:rPr kumimoji="1" lang="en-US" altLang="ja-JP" dirty="0"/>
              <a:t>……</a:t>
            </a:r>
            <a:r>
              <a:rPr kumimoji="1" lang="ja-JP" altLang="en-US" dirty="0"/>
              <a:t>やっぱり何でもない」</a:t>
            </a:r>
            <a:endParaRPr kumimoji="1" lang="en-US" altLang="ja-JP" dirty="0"/>
          </a:p>
          <a:p>
            <a:r>
              <a:rPr kumimoji="1" lang="ja-JP" altLang="en-US" dirty="0"/>
              <a:t>「ん？どうしたんだ？途中まで言われると気になるな」</a:t>
            </a:r>
            <a:endParaRPr kumimoji="1" lang="en-US" altLang="ja-JP" dirty="0"/>
          </a:p>
          <a:p>
            <a:r>
              <a:rPr kumimoji="1" lang="ja-JP" altLang="en-US" dirty="0"/>
              <a:t>芽衣「そうだよね</a:t>
            </a:r>
            <a:r>
              <a:rPr kumimoji="1" lang="en-US" altLang="ja-JP" dirty="0"/>
              <a:t>……</a:t>
            </a:r>
            <a:r>
              <a:rPr kumimoji="1" lang="ja-JP" altLang="en-US" dirty="0"/>
              <a:t>。えっと</a:t>
            </a:r>
            <a:r>
              <a:rPr kumimoji="1" lang="en-US" altLang="ja-JP" dirty="0"/>
              <a:t>……()</a:t>
            </a:r>
            <a:r>
              <a:rPr kumimoji="1" lang="ja-JP" altLang="en-US" dirty="0"/>
              <a:t>君、足、怪我してる？」</a:t>
            </a:r>
            <a:endParaRPr kumimoji="1" lang="en-US" altLang="ja-JP" dirty="0"/>
          </a:p>
          <a:p>
            <a:r>
              <a:rPr kumimoji="1" lang="ja-JP" altLang="en-US" dirty="0"/>
              <a:t>「いや</a:t>
            </a:r>
            <a:r>
              <a:rPr kumimoji="1" lang="en-US" altLang="ja-JP" dirty="0"/>
              <a:t>……</a:t>
            </a:r>
            <a:r>
              <a:rPr kumimoji="1" lang="ja-JP" altLang="en-US" dirty="0"/>
              <a:t>」</a:t>
            </a:r>
            <a:endParaRPr kumimoji="1" lang="en-US" altLang="ja-JP" dirty="0"/>
          </a:p>
          <a:p>
            <a:r>
              <a:rPr kumimoji="1" lang="ja-JP" altLang="en-US" dirty="0"/>
              <a:t>芽衣「さっきからちょっと足引きずってて歩き辛そうだな</a:t>
            </a:r>
            <a:r>
              <a:rPr kumimoji="1" lang="en-US" altLang="ja-JP" dirty="0"/>
              <a:t>……</a:t>
            </a:r>
            <a:r>
              <a:rPr kumimoji="1" lang="ja-JP" altLang="en-US" dirty="0"/>
              <a:t>って思ってたんだ。ごめんね</a:t>
            </a:r>
            <a:r>
              <a:rPr kumimoji="1" lang="en-US" altLang="ja-JP" dirty="0"/>
              <a:t>……</a:t>
            </a:r>
            <a:r>
              <a:rPr kumimoji="1" lang="ja-JP" altLang="en-US" dirty="0"/>
              <a:t>芽衣のせいだよね</a:t>
            </a:r>
            <a:endParaRPr kumimoji="1" lang="en-US" altLang="ja-JP" dirty="0"/>
          </a:p>
          <a:p>
            <a:r>
              <a:rPr kumimoji="1" lang="ja-JP" altLang="en-US" dirty="0"/>
              <a:t>昨日芽衣を助けてくれた時に怪我しちゃったんだよね。今日は川遊びやめてお家帰ろっか？」</a:t>
            </a:r>
            <a:endParaRPr kumimoji="1" lang="en-US" altLang="ja-JP" dirty="0"/>
          </a:p>
          <a:p>
            <a:r>
              <a:rPr kumimoji="1" lang="ja-JP" altLang="en-US" dirty="0"/>
              <a:t>「謝らないでくれ。そもそもこの怪我は芽衣のせいじゃないよ。部活中にちょっとやっただけだから」</a:t>
            </a:r>
            <a:endParaRPr kumimoji="1" lang="en-US" altLang="ja-JP" dirty="0"/>
          </a:p>
          <a:p>
            <a:r>
              <a:rPr kumimoji="1" lang="ja-JP" altLang="en-US" dirty="0"/>
              <a:t>芽衣「本当に</a:t>
            </a:r>
            <a:r>
              <a:rPr kumimoji="1" lang="en-US" altLang="ja-JP" dirty="0"/>
              <a:t>……</a:t>
            </a:r>
            <a:r>
              <a:rPr kumimoji="1" lang="ja-JP" altLang="en-US" dirty="0"/>
              <a:t>？」</a:t>
            </a:r>
            <a:endParaRPr kumimoji="1" lang="en-US" altLang="ja-JP" dirty="0"/>
          </a:p>
          <a:p>
            <a:r>
              <a:rPr kumimoji="1" lang="ja-JP" altLang="en-US" dirty="0"/>
              <a:t>「ああ、だから全然大丈夫だ。ほら、早く川に行こう」</a:t>
            </a:r>
            <a:endParaRPr kumimoji="1" lang="en-US" altLang="ja-JP" dirty="0"/>
          </a:p>
          <a:p>
            <a:r>
              <a:rPr kumimoji="1" lang="ja-JP" altLang="en-US" dirty="0"/>
              <a:t>芽衣「じゃあ</a:t>
            </a:r>
            <a:r>
              <a:rPr kumimoji="1" lang="en-US" altLang="ja-JP" dirty="0"/>
              <a:t>……</a:t>
            </a:r>
            <a:r>
              <a:rPr kumimoji="1" lang="ja-JP" altLang="en-US" dirty="0"/>
              <a:t>はい！芽衣の手を握って。歩き辛い所は支えてあげる！これで少しは歩きやすくなるよね」</a:t>
            </a:r>
            <a:endParaRPr kumimoji="1" lang="en-US" altLang="ja-JP" dirty="0"/>
          </a:p>
          <a:p>
            <a:r>
              <a:rPr kumimoji="1" lang="ja-JP" altLang="en-US" dirty="0"/>
              <a:t>選択肢：</a:t>
            </a:r>
            <a:r>
              <a:rPr kumimoji="1" lang="en-US" altLang="ja-JP" dirty="0"/>
              <a:t>{“</a:t>
            </a:r>
            <a:r>
              <a:rPr kumimoji="1" lang="ja-JP" altLang="en-US" dirty="0"/>
              <a:t>手を取る</a:t>
            </a:r>
            <a:r>
              <a:rPr kumimoji="1" lang="en-US" altLang="ja-JP" dirty="0"/>
              <a:t>”,”</a:t>
            </a:r>
            <a:r>
              <a:rPr kumimoji="1" lang="ja-JP" altLang="en-US" dirty="0"/>
              <a:t>断る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手を取る</a:t>
            </a:r>
            <a:r>
              <a:rPr kumimoji="1" lang="en-US" altLang="ja-JP" dirty="0"/>
              <a:t>”){</a:t>
            </a:r>
          </a:p>
          <a:p>
            <a:r>
              <a:rPr kumimoji="1" lang="ja-JP" altLang="en-US" dirty="0"/>
              <a:t>「ありがとう。助かるよ」</a:t>
            </a:r>
            <a:endParaRPr kumimoji="1" lang="en-US" altLang="ja-JP" dirty="0"/>
          </a:p>
          <a:p>
            <a:r>
              <a:rPr kumimoji="1" lang="ja-JP" altLang="en-US" dirty="0"/>
              <a:t>芽衣「お礼なんていいよ。芽衣が誘ったんだもん！」</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断る</a:t>
            </a:r>
            <a:r>
              <a:rPr kumimoji="1" lang="en-US" altLang="ja-JP" dirty="0"/>
              <a:t>”){</a:t>
            </a:r>
          </a:p>
          <a:p>
            <a:r>
              <a:rPr kumimoji="1" lang="ja-JP" altLang="en-US" dirty="0"/>
              <a:t>「大丈夫だ。むしろ手を繋いだ方が歩き辛くないか</a:t>
            </a:r>
            <a:r>
              <a:rPr kumimoji="1" lang="en-US" altLang="ja-JP" dirty="0"/>
              <a:t>……</a:t>
            </a:r>
            <a:r>
              <a:rPr kumimoji="1" lang="ja-JP" altLang="en-US" dirty="0"/>
              <a:t>？」</a:t>
            </a:r>
            <a:endParaRPr kumimoji="1" lang="en-US" altLang="ja-JP" dirty="0"/>
          </a:p>
          <a:p>
            <a:r>
              <a:rPr kumimoji="1" lang="ja-JP" altLang="en-US" dirty="0"/>
              <a:t>芽衣「あはは</a:t>
            </a:r>
            <a:r>
              <a:rPr kumimoji="1" lang="en-US" altLang="ja-JP" dirty="0"/>
              <a:t>……</a:t>
            </a:r>
            <a:r>
              <a:rPr kumimoji="1" lang="ja-JP" altLang="en-US" dirty="0"/>
              <a:t>そっか　でも無理はしないでね？転んじゃったら、危ないし！」</a:t>
            </a:r>
            <a:endParaRPr kumimoji="1" lang="en-US" altLang="ja-JP" dirty="0"/>
          </a:p>
          <a:p>
            <a:r>
              <a:rPr kumimoji="1" lang="en-US" altLang="ja-JP" dirty="0"/>
              <a:t>}</a:t>
            </a:r>
          </a:p>
          <a:p>
            <a:r>
              <a:rPr kumimoji="1" lang="ja-JP" altLang="en-US" dirty="0"/>
              <a:t>芽衣「</a:t>
            </a:r>
            <a:r>
              <a:rPr kumimoji="1" lang="en-US" altLang="ja-JP" dirty="0"/>
              <a:t>……</a:t>
            </a:r>
            <a:r>
              <a:rPr kumimoji="1" lang="ja-JP" altLang="en-US" dirty="0"/>
              <a:t>実は、今日一緒に遊んでくれないかもって思ってたんだ</a:t>
            </a:r>
            <a:endParaRPr kumimoji="1" lang="en-US" altLang="ja-JP" dirty="0"/>
          </a:p>
          <a:p>
            <a:r>
              <a:rPr kumimoji="1" lang="ja-JP" altLang="en-US" dirty="0"/>
              <a:t>だから、</a:t>
            </a:r>
            <a:r>
              <a:rPr kumimoji="1" lang="en-US" altLang="ja-JP" dirty="0"/>
              <a:t>()</a:t>
            </a:r>
            <a:r>
              <a:rPr kumimoji="1" lang="ja-JP" altLang="en-US" dirty="0"/>
              <a:t>君が一緒に遊ぼうって言ってくれた時、すっごく嬉しかったの</a:t>
            </a:r>
            <a:endParaRPr kumimoji="1" lang="en-US" altLang="ja-JP" dirty="0"/>
          </a:p>
          <a:p>
            <a:r>
              <a:rPr kumimoji="1" lang="ja-JP" altLang="en-US" dirty="0"/>
              <a:t>あ、そろそろ着くよ！ここを登れば</a:t>
            </a:r>
            <a:r>
              <a:rPr kumimoji="1" lang="en-US" altLang="ja-JP" dirty="0"/>
              <a:t>……</a:t>
            </a:r>
            <a:r>
              <a:rPr kumimoji="1" lang="ja-JP" altLang="en-US" dirty="0"/>
              <a:t>到着～！」</a:t>
            </a:r>
            <a:endParaRPr kumimoji="1" lang="en-US" altLang="ja-JP" dirty="0"/>
          </a:p>
          <a:p>
            <a:endParaRPr kumimoji="1" lang="en-US" altLang="ja-JP" dirty="0"/>
          </a:p>
          <a:p>
            <a:r>
              <a:rPr kumimoji="1" lang="ja-JP" altLang="en-US" dirty="0"/>
              <a:t>芽衣「うん、川も荒れてなさそう。釣りは出来そうだね。ええっと、どこに置いてたかなぁ</a:t>
            </a:r>
            <a:endParaRPr kumimoji="1" lang="en-US" altLang="ja-JP" dirty="0"/>
          </a:p>
          <a:p>
            <a:r>
              <a:rPr kumimoji="1" lang="ja-JP" altLang="en-US" dirty="0"/>
              <a:t>あったあった！見て見て！芽衣と愛ちゃんで作った釣り竿だよ。二本あるから貸してあげる！」</a:t>
            </a:r>
            <a:endParaRPr kumimoji="1" lang="en-US" altLang="ja-JP" dirty="0"/>
          </a:p>
          <a:p>
            <a:r>
              <a:rPr kumimoji="1" lang="ja-JP" altLang="en-US" dirty="0"/>
              <a:t>「釣り竿まであるのか</a:t>
            </a:r>
            <a:r>
              <a:rPr kumimoji="1" lang="en-US" altLang="ja-JP" dirty="0"/>
              <a:t>……</a:t>
            </a:r>
            <a:r>
              <a:rPr kumimoji="1" lang="ja-JP" altLang="en-US" dirty="0"/>
              <a:t>本当によく来る遊び場なんだな　いつも釣りをしているのか？」</a:t>
            </a:r>
            <a:endParaRPr kumimoji="1" lang="en-US" altLang="ja-JP" dirty="0"/>
          </a:p>
          <a:p>
            <a:r>
              <a:rPr kumimoji="1" lang="ja-JP" altLang="en-US" dirty="0"/>
              <a:t>芽衣「うん！どっちが沢山釣れるか勝負して、勝った方が負けた方の言うことを聞くルールなんだ～</a:t>
            </a:r>
            <a:endParaRPr kumimoji="1" lang="en-US" altLang="ja-JP" dirty="0"/>
          </a:p>
          <a:p>
            <a:r>
              <a:rPr kumimoji="1" lang="en-US" altLang="ja-JP" dirty="0"/>
              <a:t>()</a:t>
            </a:r>
            <a:r>
              <a:rPr kumimoji="1" lang="ja-JP" altLang="en-US" dirty="0"/>
              <a:t>君もやってみる？芽衣と釣り勝負」</a:t>
            </a:r>
            <a:endParaRPr kumimoji="1" lang="en-US" altLang="ja-JP" dirty="0"/>
          </a:p>
          <a:p>
            <a:r>
              <a:rPr kumimoji="1" lang="ja-JP" altLang="en-US" dirty="0"/>
              <a:t>「面白そうだな。いいよ、やろう！日が暮れるまでに釣った魚の数で勝負とかはどうだ？」</a:t>
            </a:r>
            <a:endParaRPr kumimoji="1" lang="en-US" altLang="ja-JP" dirty="0"/>
          </a:p>
          <a:p>
            <a:r>
              <a:rPr kumimoji="1" lang="ja-JP" altLang="en-US" dirty="0"/>
              <a:t>芽衣「いいね！負けないよ。芽衣が勝ったら</a:t>
            </a:r>
            <a:r>
              <a:rPr kumimoji="1" lang="en-US" altLang="ja-JP" dirty="0"/>
              <a:t>()</a:t>
            </a:r>
            <a:r>
              <a:rPr kumimoji="1" lang="ja-JP" altLang="en-US" dirty="0"/>
              <a:t>君にどんな命令をしようかな。それじゃあ</a:t>
            </a:r>
            <a:r>
              <a:rPr kumimoji="1" lang="en-US" altLang="ja-JP" dirty="0"/>
              <a:t>……</a:t>
            </a:r>
            <a:r>
              <a:rPr kumimoji="1" lang="ja-JP" altLang="en-US" dirty="0"/>
              <a:t>スタート！」</a:t>
            </a:r>
            <a:endParaRPr kumimoji="1" lang="en-US" altLang="ja-JP" dirty="0"/>
          </a:p>
          <a:p>
            <a:r>
              <a:rPr kumimoji="1" lang="ja-JP" altLang="en-US" dirty="0"/>
              <a:t>芽衣「あ、早速食いついた！よーしよしよーし、ゆっくりこっちに持ってきて</a:t>
            </a:r>
            <a:r>
              <a:rPr kumimoji="1" lang="en-US" altLang="ja-JP" dirty="0"/>
              <a:t>……</a:t>
            </a:r>
            <a:r>
              <a:rPr kumimoji="1" lang="ja-JP" altLang="en-US" dirty="0"/>
              <a:t>えい！</a:t>
            </a:r>
            <a:endParaRPr kumimoji="1" lang="en-US" altLang="ja-JP" dirty="0"/>
          </a:p>
          <a:p>
            <a:r>
              <a:rPr kumimoji="1" lang="ja-JP" altLang="en-US" dirty="0"/>
              <a:t>やったー！一匹目ゲットー！ふふ、これは勝ちはもらったかな？」</a:t>
            </a:r>
            <a:endParaRPr kumimoji="1" lang="en-US" altLang="ja-JP" dirty="0"/>
          </a:p>
          <a:p>
            <a:r>
              <a:rPr kumimoji="1" lang="ja-JP" altLang="en-US" dirty="0"/>
              <a:t>「まだ始まったばかりだぞ　どーせ偶然だろ」</a:t>
            </a:r>
            <a:endParaRPr kumimoji="1" lang="en-US" altLang="ja-JP" dirty="0"/>
          </a:p>
          <a:p>
            <a:r>
              <a:rPr kumimoji="1" lang="ja-JP" altLang="en-US" dirty="0"/>
              <a:t>芽衣「ふっふっふ～どうかなー？　実は芽衣、釣りは得意なんだよね。このまま引き離しちゃうかも」</a:t>
            </a:r>
            <a:endParaRPr kumimoji="1" lang="en-US" altLang="ja-JP" dirty="0"/>
          </a:p>
          <a:p>
            <a:r>
              <a:rPr kumimoji="1" lang="ja-JP" altLang="en-US" dirty="0"/>
              <a:t>「それはずるくないか？</a:t>
            </a:r>
            <a:r>
              <a:rPr kumimoji="1" lang="en-US" altLang="ja-JP" dirty="0"/>
              <a:t>……</a:t>
            </a:r>
            <a:r>
              <a:rPr kumimoji="1" lang="ja-JP" altLang="en-US" dirty="0"/>
              <a:t>おっ。こっちも食いついてきたけど</a:t>
            </a:r>
            <a:r>
              <a:rPr kumimoji="1" lang="en-US" altLang="ja-JP" dirty="0"/>
              <a:t>……</a:t>
            </a:r>
            <a:r>
              <a:rPr kumimoji="1" lang="ja-JP" altLang="en-US" dirty="0"/>
              <a:t>はぁ、逃げられた」</a:t>
            </a:r>
            <a:endParaRPr kumimoji="1" lang="en-US" altLang="ja-JP" dirty="0"/>
          </a:p>
          <a:p>
            <a:r>
              <a:rPr kumimoji="1" lang="ja-JP" altLang="en-US" dirty="0"/>
              <a:t>芽衣「あははっ、ちゃんとお魚の気持ちにならないとだよ～。こうやって竿をお魚の逃げる方向に動かして</a:t>
            </a:r>
            <a:r>
              <a:rPr kumimoji="1" lang="en-US" altLang="ja-JP" dirty="0"/>
              <a:t>……</a:t>
            </a:r>
          </a:p>
          <a:p>
            <a:r>
              <a:rPr kumimoji="1" lang="ja-JP" altLang="en-US" dirty="0"/>
              <a:t>よしっ！かかった！見て見て～二匹目ゲット！お魚の気持ちになるのがコツなんだよ！」</a:t>
            </a:r>
            <a:endParaRPr kumimoji="1" lang="en-US" altLang="ja-JP" dirty="0"/>
          </a:p>
          <a:p>
            <a:r>
              <a:rPr kumimoji="1" lang="ja-JP" altLang="en-US" dirty="0"/>
              <a:t>「なるほど、そうやって竿を動かせばいいのか　魚の逃げる方に</a:t>
            </a:r>
            <a:r>
              <a:rPr kumimoji="1" lang="en-US" altLang="ja-JP" dirty="0"/>
              <a:t>……</a:t>
            </a:r>
            <a:r>
              <a:rPr kumimoji="1" lang="ja-JP" altLang="en-US" dirty="0"/>
              <a:t>おおっ！見てくれ芽衣！　俺も釣れたぞ！」</a:t>
            </a:r>
            <a:endParaRPr kumimoji="1" lang="en-US" altLang="ja-JP" dirty="0"/>
          </a:p>
          <a:p>
            <a:r>
              <a:rPr kumimoji="1" lang="ja-JP" altLang="en-US" dirty="0"/>
              <a:t>芽衣「上手上手！いい感じだよ！　でも、負けないからね。勝つのは芽衣なんだから！」　</a:t>
            </a:r>
            <a:endParaRPr kumimoji="1" lang="en-US" altLang="ja-JP" dirty="0"/>
          </a:p>
          <a:p>
            <a:endParaRPr kumimoji="1" lang="en-US" altLang="ja-JP" dirty="0"/>
          </a:p>
          <a:p>
            <a:r>
              <a:rPr kumimoji="1" lang="ja-JP" altLang="en-US" dirty="0"/>
              <a:t>芽衣「はぁー、今日も楽しかった～　接戦だったけど勝負は芽衣の勝ちだね！どんな命令にしようかな～」</a:t>
            </a:r>
            <a:endParaRPr kumimoji="1" lang="en-US" altLang="ja-JP" dirty="0"/>
          </a:p>
          <a:p>
            <a:r>
              <a:rPr kumimoji="1" lang="ja-JP" altLang="en-US" dirty="0"/>
              <a:t>「あ、あまり無茶な命令はやめてくれよ</a:t>
            </a:r>
            <a:r>
              <a:rPr kumimoji="1" lang="en-US" altLang="ja-JP" dirty="0"/>
              <a:t>……</a:t>
            </a:r>
            <a:r>
              <a:rPr kumimoji="1" lang="ja-JP" altLang="en-US" dirty="0"/>
              <a:t>？」</a:t>
            </a:r>
            <a:endParaRPr kumimoji="1" lang="en-US" altLang="ja-JP" dirty="0"/>
          </a:p>
          <a:p>
            <a:r>
              <a:rPr kumimoji="1" lang="ja-JP" altLang="en-US" dirty="0"/>
              <a:t>芽衣「んー、そうだな～　じゃあこんなのはどう？　また明日も芽衣と一緒に遊ぶこと！」</a:t>
            </a:r>
            <a:endParaRPr kumimoji="1" lang="en-US" altLang="ja-JP" dirty="0"/>
          </a:p>
          <a:p>
            <a:r>
              <a:rPr kumimoji="1" lang="ja-JP" altLang="en-US" dirty="0"/>
              <a:t>「え？無茶なのはやめてくれと言ったけど、本当にそんなことでいいのか？」</a:t>
            </a:r>
            <a:endParaRPr kumimoji="1" lang="en-US" altLang="ja-JP" dirty="0"/>
          </a:p>
          <a:p>
            <a:r>
              <a:rPr kumimoji="1" lang="ja-JP" altLang="en-US" dirty="0"/>
              <a:t>芽衣「うーん、それなら</a:t>
            </a:r>
            <a:r>
              <a:rPr kumimoji="1" lang="en-US" altLang="ja-JP" dirty="0"/>
              <a:t>……</a:t>
            </a:r>
            <a:r>
              <a:rPr kumimoji="1" lang="ja-JP" altLang="en-US" dirty="0"/>
              <a:t>明日だけじゃなくて夏休みの間いーっぱい芽衣と遊んでよ！」</a:t>
            </a:r>
            <a:endParaRPr kumimoji="1" lang="en-US" altLang="ja-JP" dirty="0"/>
          </a:p>
          <a:p>
            <a:r>
              <a:rPr kumimoji="1" lang="ja-JP" altLang="en-US" dirty="0"/>
              <a:t>「それはそれで</a:t>
            </a:r>
            <a:r>
              <a:rPr kumimoji="1" lang="en-US" altLang="ja-JP" dirty="0"/>
              <a:t>……</a:t>
            </a:r>
            <a:r>
              <a:rPr kumimoji="1" lang="ja-JP" altLang="en-US" dirty="0"/>
              <a:t>俺は別にいいけど、芽衣は、いいのか</a:t>
            </a:r>
            <a:r>
              <a:rPr kumimoji="1" lang="en-US" altLang="ja-JP" dirty="0"/>
              <a:t>……</a:t>
            </a:r>
            <a:r>
              <a:rPr kumimoji="1" lang="ja-JP" altLang="en-US" dirty="0"/>
              <a:t>？」</a:t>
            </a:r>
            <a:endParaRPr kumimoji="1" lang="en-US" altLang="ja-JP" dirty="0"/>
          </a:p>
          <a:p>
            <a:r>
              <a:rPr kumimoji="1" lang="ja-JP" altLang="en-US" dirty="0"/>
              <a:t>芽衣「あははっ！　芽衣が決めた命令なのになんでそんなこと聞くの～？　一緒に遊びたいからこの命令にしたんだよ！</a:t>
            </a:r>
            <a:endParaRPr kumimoji="1" lang="en-US" altLang="ja-JP" dirty="0"/>
          </a:p>
          <a:p>
            <a:r>
              <a:rPr kumimoji="1" lang="ja-JP" altLang="en-US" dirty="0"/>
              <a:t>嬉しいな～これで</a:t>
            </a:r>
            <a:r>
              <a:rPr kumimoji="1" lang="en-US" altLang="ja-JP" dirty="0"/>
              <a:t>()</a:t>
            </a:r>
            <a:r>
              <a:rPr kumimoji="1" lang="ja-JP" altLang="en-US" dirty="0"/>
              <a:t>君の夏休みは、芽衣のものだ～</a:t>
            </a:r>
            <a:endParaRPr kumimoji="1" lang="en-US" altLang="ja-JP" dirty="0"/>
          </a:p>
          <a:p>
            <a:r>
              <a:rPr kumimoji="1" lang="en-US" altLang="ja-JP" dirty="0"/>
              <a:t>()</a:t>
            </a:r>
            <a:r>
              <a:rPr kumimoji="1" lang="ja-JP" altLang="en-US" dirty="0"/>
              <a:t>君と遊ぶの楽しいし、毎日お家まで迎えに行っちゃおうかな～　あれれ、顔が赤いけど、どうしたの？」</a:t>
            </a:r>
            <a:endParaRPr kumimoji="1" lang="en-US" altLang="ja-JP" dirty="0"/>
          </a:p>
          <a:p>
            <a:r>
              <a:rPr kumimoji="1" lang="ja-JP" altLang="en-US" dirty="0"/>
              <a:t>「大丈夫、何でもないから！そ、それより、そろそろ帰った方がいいんじゃないか？」</a:t>
            </a:r>
            <a:endParaRPr kumimoji="1" lang="en-US" altLang="ja-JP" dirty="0"/>
          </a:p>
          <a:p>
            <a:r>
              <a:rPr kumimoji="1" lang="ja-JP" altLang="en-US" dirty="0"/>
              <a:t>芽衣「わー、ほんとだ！もうこんな時間！急がないと門限過ぎちゃうかも！じゃあ、芽衣はもう帰るね！</a:t>
            </a:r>
            <a:endParaRPr kumimoji="1" lang="en-US" altLang="ja-JP" dirty="0"/>
          </a:p>
          <a:p>
            <a:r>
              <a:rPr kumimoji="1" lang="ja-JP" altLang="en-US" dirty="0"/>
              <a:t>明日も家まで呼びに行くから！寝坊しちゃだめだよ？じゃ、またね～！」</a:t>
            </a:r>
            <a:endParaRPr kumimoji="1" lang="en-US" altLang="ja-JP" dirty="0"/>
          </a:p>
          <a:p>
            <a:r>
              <a:rPr kumimoji="1" lang="ja-JP" altLang="en-US" dirty="0"/>
              <a:t>「ま、また明日</a:t>
            </a:r>
            <a:r>
              <a:rPr kumimoji="1" lang="en-US" altLang="ja-JP" dirty="0"/>
              <a:t>……</a:t>
            </a:r>
            <a:r>
              <a:rPr kumimoji="1" lang="ja-JP" altLang="en-US" dirty="0"/>
              <a:t>」</a:t>
            </a:r>
            <a:endParaRPr kumimoji="1" lang="en-US" altLang="ja-JP" dirty="0"/>
          </a:p>
          <a:p>
            <a:r>
              <a:rPr kumimoji="1" lang="ja-JP" altLang="en-US" dirty="0"/>
              <a:t>（</a:t>
            </a:r>
            <a:r>
              <a:rPr kumimoji="1" lang="en-US" altLang="ja-JP" dirty="0"/>
              <a:t>……</a:t>
            </a:r>
            <a:r>
              <a:rPr kumimoji="1" lang="ja-JP" altLang="en-US" dirty="0"/>
              <a:t>俺と遊ぶのが楽しい、か。なんか、胸が変な感じだ</a:t>
            </a:r>
            <a:r>
              <a:rPr kumimoji="1" lang="en-US" altLang="ja-JP" dirty="0"/>
              <a:t>……</a:t>
            </a:r>
            <a:r>
              <a:rPr kumimoji="1" lang="ja-JP" altLang="en-US" dirty="0"/>
              <a:t>もしかして俺、芽衣のことが</a:t>
            </a:r>
            <a:r>
              <a:rPr kumimoji="1" lang="en-US" altLang="ja-JP" dirty="0"/>
              <a:t>……</a:t>
            </a:r>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2</a:t>
            </a:fld>
            <a:endParaRPr kumimoji="1" lang="ja-JP" altLang="en-US" dirty="0"/>
          </a:p>
        </p:txBody>
      </p:sp>
    </p:spTree>
    <p:extLst>
      <p:ext uri="{BB962C8B-B14F-4D97-AF65-F5344CB8AC3E}">
        <p14:creationId xmlns:p14="http://schemas.microsoft.com/office/powerpoint/2010/main" val="1711354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話　セリフ全文</a:t>
            </a:r>
            <a:r>
              <a:rPr kumimoji="1" lang="en-US" altLang="ja-JP" dirty="0"/>
              <a:t>】</a:t>
            </a:r>
          </a:p>
          <a:p>
            <a:r>
              <a:rPr kumimoji="1" lang="en-US" altLang="ja-JP" dirty="0"/>
              <a:t>――</a:t>
            </a:r>
            <a:r>
              <a:rPr kumimoji="1" lang="ja-JP" altLang="en-US" dirty="0"/>
              <a:t>夏休み終了まで十五日</a:t>
            </a:r>
            <a:endParaRPr kumimoji="1" lang="en-US" altLang="ja-JP" dirty="0"/>
          </a:p>
          <a:p>
            <a:r>
              <a:rPr kumimoji="1" lang="ja-JP" altLang="en-US" dirty="0"/>
              <a:t>（釣り勝負をした日からほぼ毎日芽衣と遊んでいた。一緒に過ごす時間が増えるほど彼女に対する気持ちも膨らんでいる気がする）</a:t>
            </a:r>
            <a:endParaRPr kumimoji="1" lang="en-US" altLang="ja-JP" dirty="0"/>
          </a:p>
          <a:p>
            <a:r>
              <a:rPr kumimoji="1" lang="ja-JP" altLang="en-US" dirty="0"/>
              <a:t>「いつもだったらもう芽衣が来てる時間だけど</a:t>
            </a:r>
            <a:r>
              <a:rPr kumimoji="1" lang="en-US" altLang="ja-JP" dirty="0"/>
              <a:t>……</a:t>
            </a:r>
            <a:r>
              <a:rPr kumimoji="1" lang="ja-JP" altLang="en-US" dirty="0"/>
              <a:t>今日は遅いな</a:t>
            </a:r>
            <a:r>
              <a:rPr kumimoji="1" lang="en-US" altLang="ja-JP" dirty="0"/>
              <a:t>……</a:t>
            </a:r>
            <a:r>
              <a:rPr kumimoji="1" lang="ja-JP" altLang="en-US" dirty="0"/>
              <a:t>って、何そわそわしてるんだ俺は」</a:t>
            </a:r>
            <a:endParaRPr kumimoji="1" lang="en-US" altLang="ja-JP" dirty="0"/>
          </a:p>
          <a:p>
            <a:r>
              <a:rPr kumimoji="1" lang="ja-JP" altLang="en-US" dirty="0"/>
              <a:t>芽衣「お邪魔しまーす！遅くなっちゃってごめんね。部活がちょっと長引いちゃって</a:t>
            </a:r>
            <a:r>
              <a:rPr kumimoji="1" lang="en-US" altLang="ja-JP" dirty="0"/>
              <a:t>……</a:t>
            </a:r>
          </a:p>
          <a:p>
            <a:r>
              <a:rPr kumimoji="1" lang="ja-JP" altLang="en-US" dirty="0"/>
              <a:t>あれ、お部屋の中をぐるぐる歩き回ってどうしたの？何か失くし物</a:t>
            </a:r>
            <a:r>
              <a:rPr kumimoji="1" lang="en-US" altLang="ja-JP" dirty="0"/>
              <a:t>……</a:t>
            </a:r>
            <a:r>
              <a:rPr kumimoji="1" lang="ja-JP" altLang="en-US" dirty="0"/>
              <a:t>？」</a:t>
            </a:r>
            <a:endParaRPr kumimoji="1" lang="en-US" altLang="ja-JP" dirty="0"/>
          </a:p>
          <a:p>
            <a:r>
              <a:rPr kumimoji="1" lang="ja-JP" altLang="en-US" dirty="0"/>
              <a:t>「いや、これは</a:t>
            </a:r>
            <a:r>
              <a:rPr kumimoji="1" lang="en-US" altLang="ja-JP" dirty="0"/>
              <a:t>……</a:t>
            </a:r>
            <a:r>
              <a:rPr kumimoji="1" lang="ja-JP" altLang="en-US" dirty="0"/>
              <a:t>そろそろ芽衣が来るかなって思って</a:t>
            </a:r>
            <a:r>
              <a:rPr kumimoji="1" lang="en-US" altLang="ja-JP" dirty="0"/>
              <a:t>……</a:t>
            </a:r>
            <a:r>
              <a:rPr kumimoji="1" lang="ja-JP" altLang="en-US" dirty="0"/>
              <a:t>準備を</a:t>
            </a:r>
            <a:r>
              <a:rPr kumimoji="1" lang="en-US" altLang="ja-JP" dirty="0"/>
              <a:t>……</a:t>
            </a:r>
            <a:r>
              <a:rPr kumimoji="1" lang="ja-JP" altLang="en-US" dirty="0"/>
              <a:t>」</a:t>
            </a:r>
            <a:endParaRPr kumimoji="1" lang="en-US" altLang="ja-JP" dirty="0"/>
          </a:p>
          <a:p>
            <a:r>
              <a:rPr kumimoji="1" lang="ja-JP" altLang="en-US" dirty="0"/>
              <a:t>芽衣「もしかして</a:t>
            </a:r>
            <a:r>
              <a:rPr kumimoji="1" lang="en-US" altLang="ja-JP" dirty="0"/>
              <a:t>()</a:t>
            </a:r>
            <a:r>
              <a:rPr kumimoji="1" lang="ja-JP" altLang="en-US" dirty="0"/>
              <a:t>君、芽衣が来るの楽しみにしてくれてたの？」</a:t>
            </a:r>
            <a:endParaRPr kumimoji="1" lang="en-US" altLang="ja-JP" dirty="0"/>
          </a:p>
          <a:p>
            <a:r>
              <a:rPr kumimoji="1" lang="ja-JP" altLang="en-US" dirty="0"/>
              <a:t>選択肢：</a:t>
            </a:r>
            <a:r>
              <a:rPr kumimoji="1" lang="en-US" altLang="ja-JP" dirty="0"/>
              <a:t>{“</a:t>
            </a:r>
            <a:r>
              <a:rPr kumimoji="1" lang="ja-JP" altLang="en-US" dirty="0"/>
              <a:t>楽しみにしていたと言う</a:t>
            </a:r>
            <a:r>
              <a:rPr kumimoji="1" lang="en-US" altLang="ja-JP" dirty="0"/>
              <a:t>”,”</a:t>
            </a:r>
            <a:r>
              <a:rPr kumimoji="1" lang="ja-JP" altLang="en-US" dirty="0"/>
              <a:t>そんなことないと言う</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楽しみにしていたと言う</a:t>
            </a:r>
            <a:r>
              <a:rPr kumimoji="1" lang="en-US" altLang="ja-JP" dirty="0"/>
              <a:t>”){</a:t>
            </a:r>
          </a:p>
          <a:p>
            <a:r>
              <a:rPr kumimoji="1" lang="ja-JP" altLang="en-US" dirty="0"/>
              <a:t>「</a:t>
            </a:r>
            <a:r>
              <a:rPr kumimoji="1" lang="en-US" altLang="ja-JP" dirty="0"/>
              <a:t>…………</a:t>
            </a:r>
            <a:r>
              <a:rPr kumimoji="1" lang="ja-JP" altLang="en-US" dirty="0"/>
              <a:t>ああ、楽しみにしていたよ。俺も芽衣と遊ぶのが、楽しい、から」</a:t>
            </a:r>
            <a:endParaRPr kumimoji="1" lang="en-US" altLang="ja-JP" dirty="0"/>
          </a:p>
          <a:p>
            <a:r>
              <a:rPr kumimoji="1" lang="ja-JP" altLang="en-US" dirty="0"/>
              <a:t>芽衣「だよね、だよねー！</a:t>
            </a:r>
            <a:r>
              <a:rPr kumimoji="1" lang="en-US" altLang="ja-JP" dirty="0"/>
              <a:t>……</a:t>
            </a:r>
            <a:r>
              <a:rPr kumimoji="1" lang="ja-JP" altLang="en-US" dirty="0"/>
              <a:t>って、ええっ！？いつも一緒に遊んでくれるのは芽衣が命令したからかなって思ってた</a:t>
            </a:r>
            <a:r>
              <a:rPr kumimoji="1" lang="en-US" altLang="ja-JP" dirty="0"/>
              <a:t>……</a:t>
            </a:r>
            <a:r>
              <a:rPr kumimoji="1" lang="ja-JP" altLang="en-US" dirty="0"/>
              <a:t>」</a:t>
            </a:r>
            <a:endParaRPr kumimoji="1" lang="en-US" altLang="ja-JP" dirty="0"/>
          </a:p>
          <a:p>
            <a:r>
              <a:rPr kumimoji="1" lang="ja-JP" altLang="en-US" dirty="0"/>
              <a:t>「それは関係ないよ。俺が芽衣と遊ぶのが好きだから遊んでるんだ」</a:t>
            </a:r>
            <a:endParaRPr kumimoji="1" lang="en-US" altLang="ja-JP" dirty="0"/>
          </a:p>
          <a:p>
            <a:r>
              <a:rPr kumimoji="1" lang="ja-JP" altLang="en-US" dirty="0"/>
              <a:t>芽衣「えへへ、そっか～、そうだったんだ～　</a:t>
            </a:r>
            <a:r>
              <a:rPr kumimoji="1" lang="en-US" altLang="ja-JP" dirty="0"/>
              <a:t>()</a:t>
            </a:r>
            <a:r>
              <a:rPr kumimoji="1" lang="ja-JP" altLang="en-US" dirty="0"/>
              <a:t>君、芽衣と遊ぶの好きなんだ～。芽衣も大好きだよ！」</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そんなことないと言う</a:t>
            </a:r>
            <a:r>
              <a:rPr kumimoji="1" lang="en-US" altLang="ja-JP" dirty="0"/>
              <a:t>”){</a:t>
            </a:r>
          </a:p>
          <a:p>
            <a:r>
              <a:rPr kumimoji="1" lang="ja-JP" altLang="en-US" dirty="0"/>
              <a:t>「別に楽しみにしてたとか、そういう訳じゃないけど</a:t>
            </a:r>
            <a:r>
              <a:rPr kumimoji="1" lang="en-US" altLang="ja-JP" dirty="0"/>
              <a:t>……</a:t>
            </a:r>
            <a:r>
              <a:rPr kumimoji="1" lang="ja-JP" altLang="en-US" dirty="0"/>
              <a:t>」</a:t>
            </a:r>
            <a:endParaRPr kumimoji="1" lang="en-US" altLang="ja-JP" dirty="0"/>
          </a:p>
          <a:p>
            <a:r>
              <a:rPr kumimoji="1" lang="ja-JP" altLang="en-US" dirty="0"/>
              <a:t>芽衣「そっか</a:t>
            </a:r>
            <a:r>
              <a:rPr kumimoji="1" lang="en-US" altLang="ja-JP" dirty="0"/>
              <a:t>……</a:t>
            </a:r>
            <a:r>
              <a:rPr kumimoji="1" lang="ja-JP" altLang="en-US" dirty="0"/>
              <a:t>そうだよね。芽衣が命令したから、遊んでくれてるんだった</a:t>
            </a:r>
            <a:r>
              <a:rPr kumimoji="1" lang="en-US" altLang="ja-JP" dirty="0"/>
              <a:t>……</a:t>
            </a:r>
            <a:r>
              <a:rPr kumimoji="1" lang="ja-JP" altLang="en-US" dirty="0"/>
              <a:t>」</a:t>
            </a:r>
            <a:endParaRPr kumimoji="1" lang="en-US" altLang="ja-JP" dirty="0"/>
          </a:p>
          <a:p>
            <a:r>
              <a:rPr kumimoji="1" lang="ja-JP" altLang="en-US" dirty="0"/>
              <a:t>（命令</a:t>
            </a:r>
            <a:r>
              <a:rPr kumimoji="1" lang="en-US" altLang="ja-JP" dirty="0"/>
              <a:t>……</a:t>
            </a:r>
            <a:r>
              <a:rPr kumimoji="1" lang="ja-JP" altLang="en-US" dirty="0"/>
              <a:t>？何か芽衣は勘違いしているようだけど</a:t>
            </a:r>
            <a:r>
              <a:rPr kumimoji="1" lang="en-US" altLang="ja-JP" dirty="0"/>
              <a:t>……</a:t>
            </a:r>
            <a:r>
              <a:rPr kumimoji="1" lang="ja-JP" altLang="en-US" dirty="0"/>
              <a:t>とりあえず話題を変えるか）</a:t>
            </a:r>
            <a:endParaRPr kumimoji="1" lang="en-US" altLang="ja-JP" dirty="0"/>
          </a:p>
          <a:p>
            <a:r>
              <a:rPr kumimoji="1" lang="en-US" altLang="ja-JP" dirty="0"/>
              <a:t>}</a:t>
            </a:r>
          </a:p>
          <a:p>
            <a:r>
              <a:rPr kumimoji="1" lang="ja-JP" altLang="en-US" dirty="0"/>
              <a:t>「そ、それで、今日は何をするんだ？」</a:t>
            </a:r>
            <a:endParaRPr kumimoji="1" lang="en-US" altLang="ja-JP" dirty="0"/>
          </a:p>
          <a:p>
            <a:r>
              <a:rPr kumimoji="1" lang="ja-JP" altLang="en-US" dirty="0"/>
              <a:t>芽衣「今日はね、バスに乗って隣町のドーナツ屋さんに新作ドーナツを食べに行きま～す！限定三十個のスイカ味の発売日なの！</a:t>
            </a:r>
            <a:endParaRPr kumimoji="1" lang="en-US" altLang="ja-JP" dirty="0"/>
          </a:p>
          <a:p>
            <a:r>
              <a:rPr kumimoji="1" lang="ja-JP" altLang="en-US" dirty="0"/>
              <a:t>いっつも新作ドーナツは人気ですぐ売り切れちゃうんだよ！早く行こー！急いで急いで！」</a:t>
            </a:r>
            <a:endParaRPr kumimoji="1" lang="en-US" altLang="ja-JP" dirty="0"/>
          </a:p>
          <a:p>
            <a:r>
              <a:rPr kumimoji="1" lang="ja-JP" altLang="en-US" dirty="0"/>
              <a:t>「ちょ、ちょっと芽衣！分かったから手を引っ張らないでくれ</a:t>
            </a:r>
            <a:r>
              <a:rPr kumimoji="1" lang="en-US" altLang="ja-JP" dirty="0"/>
              <a:t>……</a:t>
            </a:r>
            <a:r>
              <a:rPr kumimoji="1" lang="ja-JP" altLang="en-US" dirty="0"/>
              <a:t>！」</a:t>
            </a:r>
            <a:endParaRPr kumimoji="1" lang="en-US" altLang="ja-JP" dirty="0"/>
          </a:p>
          <a:p>
            <a:endParaRPr kumimoji="1" lang="en-US" altLang="ja-JP" dirty="0"/>
          </a:p>
          <a:p>
            <a:r>
              <a:rPr kumimoji="1" lang="ja-JP" altLang="en-US" dirty="0"/>
              <a:t>芽衣「いっただきまーす！　あむっ！　ん～～美味しい～～口の中でスイカ割りしてるみたいだよ～</a:t>
            </a:r>
            <a:endParaRPr kumimoji="1" lang="en-US" altLang="ja-JP" dirty="0"/>
          </a:p>
          <a:p>
            <a:r>
              <a:rPr kumimoji="1" lang="en-US" altLang="ja-JP" dirty="0"/>
              <a:t>()</a:t>
            </a:r>
            <a:r>
              <a:rPr kumimoji="1" lang="ja-JP" altLang="en-US" dirty="0"/>
              <a:t>君のチョコドーナツはどう？やっぱりそっちも買えば良かったかな。芽衣の一番好きな味なんだよね」</a:t>
            </a:r>
            <a:endParaRPr kumimoji="1" lang="en-US" altLang="ja-JP" dirty="0"/>
          </a:p>
          <a:p>
            <a:r>
              <a:rPr kumimoji="1" lang="ja-JP" altLang="en-US" dirty="0"/>
              <a:t>「ああ、美味しいよ。こっちも一口食べるか？」</a:t>
            </a:r>
            <a:endParaRPr kumimoji="1" lang="en-US" altLang="ja-JP" dirty="0"/>
          </a:p>
          <a:p>
            <a:r>
              <a:rPr kumimoji="1" lang="ja-JP" altLang="en-US" dirty="0"/>
              <a:t>芽衣「え、いいの～！？やった！それじゃあ一口ちょうだい！あーん」</a:t>
            </a:r>
            <a:endParaRPr kumimoji="1" lang="en-US" altLang="ja-JP" dirty="0"/>
          </a:p>
          <a:p>
            <a:r>
              <a:rPr kumimoji="1" lang="ja-JP" altLang="en-US" dirty="0"/>
              <a:t>「</a:t>
            </a:r>
            <a:r>
              <a:rPr kumimoji="1" lang="en-US" altLang="ja-JP" dirty="0"/>
              <a:t>……</a:t>
            </a:r>
            <a:r>
              <a:rPr kumimoji="1" lang="ja-JP" altLang="en-US" dirty="0"/>
              <a:t>口を開けてどうしたんだ？」</a:t>
            </a:r>
            <a:endParaRPr kumimoji="1" lang="en-US" altLang="ja-JP" dirty="0"/>
          </a:p>
          <a:p>
            <a:r>
              <a:rPr kumimoji="1" lang="ja-JP" altLang="en-US" dirty="0"/>
              <a:t>芽衣「あれ？一口もらおうと思ったんだけど、遠かったかな？　もう少し近づくね！よいしょっと</a:t>
            </a:r>
            <a:r>
              <a:rPr kumimoji="1" lang="en-US" altLang="ja-JP" dirty="0"/>
              <a:t>……</a:t>
            </a:r>
            <a:r>
              <a:rPr kumimoji="1" lang="ja-JP" altLang="en-US" dirty="0"/>
              <a:t>あーん」</a:t>
            </a:r>
            <a:endParaRPr kumimoji="1" lang="en-US" altLang="ja-JP" dirty="0"/>
          </a:p>
          <a:p>
            <a:r>
              <a:rPr kumimoji="1" lang="ja-JP" altLang="en-US" dirty="0"/>
              <a:t>「わ、分かった。それ以上近づかなくて大丈夫だ　こぼさないように</a:t>
            </a:r>
            <a:r>
              <a:rPr kumimoji="1" lang="en-US" altLang="ja-JP" dirty="0"/>
              <a:t>……</a:t>
            </a:r>
            <a:r>
              <a:rPr kumimoji="1" lang="ja-JP" altLang="en-US" dirty="0"/>
              <a:t>そーっと食べるんだぞ」</a:t>
            </a:r>
            <a:endParaRPr kumimoji="1" lang="en-US" altLang="ja-JP" dirty="0"/>
          </a:p>
          <a:p>
            <a:r>
              <a:rPr kumimoji="1" lang="ja-JP" altLang="en-US" dirty="0"/>
              <a:t>芽衣「はむっ！　うん、やっぱり美味しい！そうだ、芽衣のも食べてみてよ！はい、あーんして」</a:t>
            </a:r>
            <a:endParaRPr kumimoji="1" lang="en-US" altLang="ja-JP" dirty="0"/>
          </a:p>
          <a:p>
            <a:r>
              <a:rPr kumimoji="1" lang="ja-JP" altLang="en-US" dirty="0"/>
              <a:t>「あ、あーん</a:t>
            </a:r>
            <a:r>
              <a:rPr kumimoji="1" lang="en-US" altLang="ja-JP" dirty="0"/>
              <a:t>……</a:t>
            </a:r>
            <a:r>
              <a:rPr kumimoji="1" lang="ja-JP" altLang="en-US" dirty="0"/>
              <a:t>」</a:t>
            </a:r>
            <a:endParaRPr kumimoji="1" lang="en-US" altLang="ja-JP" dirty="0"/>
          </a:p>
          <a:p>
            <a:r>
              <a:rPr kumimoji="1" lang="ja-JP" altLang="en-US" dirty="0"/>
              <a:t>（これって</a:t>
            </a:r>
            <a:r>
              <a:rPr kumimoji="1" lang="en-US" altLang="ja-JP" dirty="0"/>
              <a:t>……</a:t>
            </a:r>
            <a:r>
              <a:rPr kumimoji="1" lang="ja-JP" altLang="en-US" dirty="0"/>
              <a:t>間接キスだよな？こういうのって付き合ってる相手とやることなんじゃ</a:t>
            </a:r>
            <a:r>
              <a:rPr kumimoji="1" lang="en-US" altLang="ja-JP" dirty="0"/>
              <a:t>……</a:t>
            </a:r>
            <a:r>
              <a:rPr kumimoji="1" lang="ja-JP" altLang="en-US" dirty="0"/>
              <a:t>芽衣は気にしないのか？）</a:t>
            </a:r>
            <a:endParaRPr kumimoji="1" lang="en-US" altLang="ja-JP" dirty="0"/>
          </a:p>
          <a:p>
            <a:r>
              <a:rPr kumimoji="1" lang="ja-JP" altLang="en-US" dirty="0"/>
              <a:t>芽衣「どう、美味しい？」</a:t>
            </a:r>
            <a:endParaRPr kumimoji="1" lang="en-US" altLang="ja-JP" dirty="0"/>
          </a:p>
          <a:p>
            <a:r>
              <a:rPr kumimoji="1" lang="ja-JP" altLang="en-US" dirty="0"/>
              <a:t>「あ、ああ。美味しいよ。スイカ味のドーナツってこんな感じなんだ。なんか新しいな」</a:t>
            </a:r>
            <a:endParaRPr kumimoji="1" lang="en-US" altLang="ja-JP" dirty="0"/>
          </a:p>
          <a:p>
            <a:r>
              <a:rPr kumimoji="1" lang="ja-JP" altLang="en-US" dirty="0"/>
              <a:t>芽衣「良かった～！今日はお小遣い持って来たから、芽衣のオススメを沢山食べてもらうよ！」</a:t>
            </a:r>
            <a:endParaRPr kumimoji="1" lang="en-US" altLang="ja-JP" dirty="0"/>
          </a:p>
          <a:p>
            <a:endParaRPr kumimoji="1" lang="en-US" altLang="ja-JP" dirty="0"/>
          </a:p>
          <a:p>
            <a:r>
              <a:rPr kumimoji="1" lang="ja-JP" altLang="en-US" dirty="0"/>
              <a:t>芽衣「ふー、一杯食べたね～　分けっこして食べると楽しいな～　また一緒にドーナツ食べに来ようね！」</a:t>
            </a:r>
            <a:endParaRPr kumimoji="1" lang="en-US" altLang="ja-JP" dirty="0"/>
          </a:p>
          <a:p>
            <a:r>
              <a:rPr kumimoji="1" lang="ja-JP" altLang="en-US" dirty="0"/>
              <a:t>「ああ、そうだな。なぁ、芽衣はよく</a:t>
            </a:r>
            <a:r>
              <a:rPr kumimoji="1" lang="en-US" altLang="ja-JP" dirty="0"/>
              <a:t>……</a:t>
            </a:r>
            <a:r>
              <a:rPr kumimoji="1" lang="ja-JP" altLang="en-US" dirty="0"/>
              <a:t>その</a:t>
            </a:r>
            <a:r>
              <a:rPr kumimoji="1" lang="en-US" altLang="ja-JP" dirty="0"/>
              <a:t>……</a:t>
            </a:r>
            <a:r>
              <a:rPr kumimoji="1" lang="ja-JP" altLang="en-US" dirty="0"/>
              <a:t>あーんとかするのか？」</a:t>
            </a:r>
            <a:endParaRPr kumimoji="1" lang="en-US" altLang="ja-JP" dirty="0"/>
          </a:p>
          <a:p>
            <a:r>
              <a:rPr kumimoji="1" lang="ja-JP" altLang="en-US" dirty="0"/>
              <a:t>芽衣「うん！いつも愛ちゃんと一緒に来て食べさせ合いっこしてるよ！いろんな味を食べたいもん」</a:t>
            </a:r>
            <a:endParaRPr kumimoji="1" lang="en-US" altLang="ja-JP" dirty="0"/>
          </a:p>
          <a:p>
            <a:r>
              <a:rPr kumimoji="1" lang="ja-JP" altLang="en-US" dirty="0"/>
              <a:t>「そっか</a:t>
            </a:r>
            <a:r>
              <a:rPr kumimoji="1" lang="en-US" altLang="ja-JP" dirty="0"/>
              <a:t>……</a:t>
            </a:r>
            <a:r>
              <a:rPr kumimoji="1" lang="ja-JP" altLang="en-US" dirty="0"/>
              <a:t>そうだよな。ごめん、変なこと聞いて。　あれ</a:t>
            </a:r>
            <a:r>
              <a:rPr kumimoji="1" lang="en-US" altLang="ja-JP" dirty="0"/>
              <a:t>……</a:t>
            </a:r>
            <a:r>
              <a:rPr kumimoji="1" lang="ja-JP" altLang="en-US" dirty="0"/>
              <a:t>雨？うわ、夕立だ」</a:t>
            </a:r>
            <a:endParaRPr kumimoji="1" lang="en-US" altLang="ja-JP" dirty="0"/>
          </a:p>
          <a:p>
            <a:r>
              <a:rPr kumimoji="1" lang="ja-JP" altLang="en-US" dirty="0"/>
              <a:t>芽衣「ねぇ！こっちこっち！急に降ってきちゃったね～　バスが来るまでここで雨宿りだ～</a:t>
            </a:r>
            <a:endParaRPr kumimoji="1" lang="en-US" altLang="ja-JP" dirty="0"/>
          </a:p>
          <a:p>
            <a:r>
              <a:rPr kumimoji="1" lang="ja-JP" altLang="en-US" dirty="0"/>
              <a:t>わぁ～</a:t>
            </a:r>
            <a:r>
              <a:rPr kumimoji="1" lang="en-US" altLang="ja-JP" dirty="0"/>
              <a:t>……</a:t>
            </a:r>
            <a:r>
              <a:rPr kumimoji="1" lang="ja-JP" altLang="en-US" dirty="0"/>
              <a:t>服もびしょびしょになっちゃったよ～　すぐ止むといいんだけどな」</a:t>
            </a:r>
            <a:endParaRPr kumimoji="1" lang="en-US" altLang="ja-JP" dirty="0"/>
          </a:p>
          <a:p>
            <a:r>
              <a:rPr kumimoji="1" lang="ja-JP" altLang="en-US" dirty="0"/>
              <a:t>「天気予報では晴れだったんだけどな　芽衣は大丈夫？寒くないか？」</a:t>
            </a:r>
            <a:endParaRPr kumimoji="1" lang="en-US" altLang="ja-JP" dirty="0"/>
          </a:p>
          <a:p>
            <a:r>
              <a:rPr kumimoji="1" lang="ja-JP" altLang="en-US" dirty="0"/>
              <a:t>芽衣「ちょっと寒いかも。でもこうやって</a:t>
            </a:r>
            <a:r>
              <a:rPr kumimoji="1" lang="en-US" altLang="ja-JP" dirty="0"/>
              <a:t>()</a:t>
            </a:r>
            <a:r>
              <a:rPr kumimoji="1" lang="ja-JP" altLang="en-US" dirty="0"/>
              <a:t>君にくっつけば</a:t>
            </a:r>
            <a:r>
              <a:rPr kumimoji="1" lang="en-US" altLang="ja-JP" dirty="0"/>
              <a:t>……</a:t>
            </a:r>
            <a:r>
              <a:rPr kumimoji="1" lang="ja-JP" altLang="en-US" dirty="0"/>
              <a:t>ふふっ、ちょっと温かくなったね」</a:t>
            </a:r>
            <a:endParaRPr kumimoji="1" lang="en-US" altLang="ja-JP" dirty="0"/>
          </a:p>
          <a:p>
            <a:r>
              <a:rPr kumimoji="1" lang="en-US" altLang="ja-JP" dirty="0"/>
              <a:t>(</a:t>
            </a:r>
            <a:r>
              <a:rPr kumimoji="1" lang="ja-JP" altLang="en-US" dirty="0"/>
              <a:t>芽衣と俺の肩が触れ合う。途端になぜか胸が熱くなるのを感じた。やっぱり俺は、芽衣のことを</a:t>
            </a:r>
            <a:r>
              <a:rPr kumimoji="1" lang="en-US" altLang="ja-JP" dirty="0"/>
              <a:t>……</a:t>
            </a:r>
            <a:r>
              <a:rPr kumimoji="1" lang="ja-JP" altLang="en-US" dirty="0"/>
              <a:t>）</a:t>
            </a:r>
            <a:endParaRPr kumimoji="1" lang="en-US" altLang="ja-JP" dirty="0"/>
          </a:p>
          <a:p>
            <a:r>
              <a:rPr kumimoji="1" lang="ja-JP" altLang="en-US" dirty="0"/>
              <a:t>芽衣「ん？どうしたの？芽衣の顔に何かついてるかな？」</a:t>
            </a:r>
            <a:endParaRPr kumimoji="1" lang="en-US" altLang="ja-JP" dirty="0"/>
          </a:p>
          <a:p>
            <a:r>
              <a:rPr kumimoji="1" lang="ja-JP" altLang="en-US" dirty="0"/>
              <a:t>選択肢：</a:t>
            </a:r>
            <a:r>
              <a:rPr kumimoji="1" lang="en-US" altLang="ja-JP" dirty="0"/>
              <a:t>{“</a:t>
            </a:r>
            <a:r>
              <a:rPr kumimoji="1" lang="ja-JP" altLang="en-US" dirty="0"/>
              <a:t>告白しない</a:t>
            </a:r>
            <a:r>
              <a:rPr kumimoji="1" lang="en-US" altLang="ja-JP" dirty="0"/>
              <a:t>”,”</a:t>
            </a:r>
            <a:r>
              <a:rPr kumimoji="1" lang="ja-JP" altLang="en-US" dirty="0"/>
              <a:t>告白する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告白する</a:t>
            </a:r>
            <a:r>
              <a:rPr kumimoji="1" lang="en-US" altLang="ja-JP" dirty="0"/>
              <a:t>”){</a:t>
            </a:r>
          </a:p>
          <a:p>
            <a:r>
              <a:rPr kumimoji="1" lang="ja-JP" altLang="en-US" dirty="0"/>
              <a:t>（ここは思い切って、芽衣に自分の気持ちを伝えてみよう）</a:t>
            </a:r>
            <a:endParaRPr kumimoji="1" lang="en-US" altLang="ja-JP" dirty="0"/>
          </a:p>
          <a:p>
            <a:r>
              <a:rPr kumimoji="1" lang="ja-JP" altLang="en-US" dirty="0"/>
              <a:t>芽衣「黙っちゃって、どうしたの～？芽衣で良ければ話を聞かせてよ」</a:t>
            </a:r>
            <a:endParaRPr kumimoji="1" lang="en-US" altLang="ja-JP" dirty="0"/>
          </a:p>
          <a:p>
            <a:r>
              <a:rPr kumimoji="1" lang="ja-JP" altLang="en-US" dirty="0"/>
              <a:t>「</a:t>
            </a:r>
            <a:r>
              <a:rPr kumimoji="1" lang="en-US" altLang="ja-JP" dirty="0"/>
              <a:t>……</a:t>
            </a:r>
            <a:r>
              <a:rPr kumimoji="1" lang="ja-JP" altLang="en-US" dirty="0"/>
              <a:t>分かった。俺、芽衣のことを、その</a:t>
            </a:r>
            <a:r>
              <a:rPr kumimoji="1" lang="en-US" altLang="ja-JP" dirty="0"/>
              <a:t>……</a:t>
            </a:r>
            <a:r>
              <a:rPr kumimoji="1" lang="ja-JP" altLang="en-US" dirty="0"/>
              <a:t>好きになってしまったみたいなんだ」</a:t>
            </a:r>
            <a:endParaRPr kumimoji="1" lang="en-US" altLang="ja-JP" dirty="0"/>
          </a:p>
          <a:p>
            <a:r>
              <a:rPr kumimoji="1" lang="ja-JP" altLang="en-US" dirty="0"/>
              <a:t>芽衣「</a:t>
            </a:r>
            <a:r>
              <a:rPr kumimoji="1" lang="en-US" altLang="ja-JP" dirty="0"/>
              <a:t>()</a:t>
            </a:r>
            <a:r>
              <a:rPr kumimoji="1" lang="ja-JP" altLang="en-US" dirty="0"/>
              <a:t>君が、芽衣のことを、好き？ありがとう。嬉しいな！芽衣も大好き！」</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告白しない</a:t>
            </a:r>
            <a:r>
              <a:rPr kumimoji="1" lang="en-US" altLang="ja-JP" dirty="0"/>
              <a:t>”){</a:t>
            </a:r>
          </a:p>
          <a:p>
            <a:r>
              <a:rPr kumimoji="1" lang="ja-JP" altLang="en-US" dirty="0"/>
              <a:t>「いや</a:t>
            </a:r>
            <a:r>
              <a:rPr kumimoji="1" lang="en-US" altLang="ja-JP" dirty="0"/>
              <a:t>……</a:t>
            </a:r>
            <a:r>
              <a:rPr kumimoji="1" lang="ja-JP" altLang="en-US" dirty="0"/>
              <a:t>別になんでもないから。芽衣の方こそ、何か言いたいことがあるんじゃないのか？」</a:t>
            </a:r>
            <a:endParaRPr kumimoji="1" lang="en-US" altLang="ja-JP" dirty="0"/>
          </a:p>
          <a:p>
            <a:r>
              <a:rPr kumimoji="1" lang="ja-JP" altLang="en-US" dirty="0"/>
              <a:t>芽衣「凄い、超能力！？芽衣ね大好きなんだ～</a:t>
            </a:r>
            <a:r>
              <a:rPr kumimoji="1" lang="en-US" altLang="ja-JP" dirty="0"/>
              <a:t>()</a:t>
            </a:r>
            <a:r>
              <a:rPr kumimoji="1" lang="ja-JP" altLang="en-US" dirty="0"/>
              <a:t>君のこと！だから、毎日遊んでくれて本当にありがとう」</a:t>
            </a:r>
            <a:endParaRPr kumimoji="1" lang="en-US" altLang="ja-JP" dirty="0"/>
          </a:p>
          <a:p>
            <a:r>
              <a:rPr kumimoji="1" lang="en-US" altLang="ja-JP" dirty="0"/>
              <a:t>}</a:t>
            </a:r>
          </a:p>
          <a:p>
            <a:r>
              <a:rPr kumimoji="1" lang="ja-JP" altLang="en-US" dirty="0"/>
              <a:t>「俺のことが</a:t>
            </a:r>
            <a:r>
              <a:rPr kumimoji="1" lang="en-US" altLang="ja-JP" dirty="0"/>
              <a:t>……</a:t>
            </a:r>
            <a:r>
              <a:rPr kumimoji="1" lang="ja-JP" altLang="en-US" dirty="0"/>
              <a:t>好き？」</a:t>
            </a:r>
            <a:endParaRPr kumimoji="1" lang="en-US" altLang="ja-JP" dirty="0"/>
          </a:p>
          <a:p>
            <a:r>
              <a:rPr kumimoji="1" lang="ja-JP" altLang="en-US" dirty="0"/>
              <a:t>芽衣「うん！大好き！愛ちゃんとか、部活のみんなと同じくらい大好きだよ！」</a:t>
            </a:r>
            <a:endParaRPr kumimoji="1" lang="en-US" altLang="ja-JP" dirty="0"/>
          </a:p>
          <a:p>
            <a:r>
              <a:rPr kumimoji="1" lang="ja-JP" altLang="en-US" dirty="0"/>
              <a:t>「</a:t>
            </a:r>
            <a:r>
              <a:rPr kumimoji="1" lang="en-US" altLang="ja-JP" dirty="0"/>
              <a:t>……</a:t>
            </a:r>
            <a:r>
              <a:rPr kumimoji="1" lang="ja-JP" altLang="en-US" dirty="0"/>
              <a:t>うん？ま、待ってくれ。俺も芽衣のことが好きだけどそれって、どういう意味の好きなんだ？」</a:t>
            </a:r>
            <a:endParaRPr kumimoji="1" lang="en-US" altLang="ja-JP" dirty="0"/>
          </a:p>
          <a:p>
            <a:r>
              <a:rPr kumimoji="1" lang="ja-JP" altLang="en-US" dirty="0"/>
              <a:t>芽衣「どういう意味って？好きは好きって意味だよ！</a:t>
            </a:r>
            <a:endParaRPr kumimoji="1" lang="en-US" altLang="ja-JP" dirty="0"/>
          </a:p>
          <a:p>
            <a:r>
              <a:rPr kumimoji="1" lang="ja-JP" altLang="en-US" dirty="0"/>
              <a:t>芽衣は友達も家族も</a:t>
            </a:r>
            <a:r>
              <a:rPr kumimoji="1" lang="en-US" altLang="ja-JP" dirty="0"/>
              <a:t>()</a:t>
            </a:r>
            <a:r>
              <a:rPr kumimoji="1" lang="ja-JP" altLang="en-US" dirty="0"/>
              <a:t>君もみーんな大好きってこと！」</a:t>
            </a:r>
            <a:endParaRPr kumimoji="1" lang="en-US" altLang="ja-JP" dirty="0"/>
          </a:p>
          <a:p>
            <a:r>
              <a:rPr kumimoji="1" lang="ja-JP" altLang="en-US" dirty="0"/>
              <a:t>「それって、恋愛的な</a:t>
            </a:r>
            <a:r>
              <a:rPr kumimoji="1" lang="en-US" altLang="ja-JP" dirty="0"/>
              <a:t>『</a:t>
            </a:r>
            <a:r>
              <a:rPr kumimoji="1" lang="ja-JP" altLang="en-US" dirty="0"/>
              <a:t>好き</a:t>
            </a:r>
            <a:r>
              <a:rPr kumimoji="1" lang="en-US" altLang="ja-JP" dirty="0"/>
              <a:t>』</a:t>
            </a:r>
            <a:r>
              <a:rPr kumimoji="1" lang="ja-JP" altLang="en-US" dirty="0"/>
              <a:t>じゃなくて、もっと周りのみんなに対しての</a:t>
            </a:r>
            <a:r>
              <a:rPr kumimoji="1" lang="en-US" altLang="ja-JP" dirty="0"/>
              <a:t>『</a:t>
            </a:r>
            <a:r>
              <a:rPr kumimoji="1" lang="ja-JP" altLang="en-US" dirty="0"/>
              <a:t>好き</a:t>
            </a:r>
            <a:r>
              <a:rPr kumimoji="1" lang="en-US" altLang="ja-JP" dirty="0"/>
              <a:t>』</a:t>
            </a:r>
            <a:r>
              <a:rPr kumimoji="1" lang="ja-JP" altLang="en-US" dirty="0"/>
              <a:t>だったりしないか</a:t>
            </a:r>
            <a:r>
              <a:rPr kumimoji="1" lang="en-US" altLang="ja-JP" dirty="0"/>
              <a:t>……</a:t>
            </a:r>
            <a:r>
              <a:rPr kumimoji="1" lang="ja-JP" altLang="en-US" dirty="0"/>
              <a:t>？」</a:t>
            </a:r>
            <a:endParaRPr kumimoji="1" lang="en-US" altLang="ja-JP" dirty="0"/>
          </a:p>
          <a:p>
            <a:r>
              <a:rPr kumimoji="1" lang="ja-JP" altLang="en-US" dirty="0"/>
              <a:t>芽衣「うーん</a:t>
            </a:r>
            <a:r>
              <a:rPr kumimoji="1" lang="en-US" altLang="ja-JP" dirty="0"/>
              <a:t>……</a:t>
            </a:r>
            <a:r>
              <a:rPr kumimoji="1" lang="ja-JP" altLang="en-US" dirty="0"/>
              <a:t>芽衣にはよく分かんないかも。芽衣の好きと</a:t>
            </a:r>
            <a:r>
              <a:rPr kumimoji="1" lang="en-US" altLang="ja-JP" dirty="0"/>
              <a:t>()</a:t>
            </a:r>
            <a:r>
              <a:rPr kumimoji="1" lang="ja-JP" altLang="en-US" dirty="0"/>
              <a:t>君の好きは違うの？」</a:t>
            </a:r>
            <a:endParaRPr kumimoji="1" lang="en-US" altLang="ja-JP" dirty="0"/>
          </a:p>
          <a:p>
            <a:r>
              <a:rPr kumimoji="1" lang="ja-JP" altLang="en-US" dirty="0"/>
              <a:t>「多分、違うと思う。俺の好きはその人のことをどんな時でも考えてしまう恋愛的な恋の</a:t>
            </a:r>
            <a:r>
              <a:rPr kumimoji="1" lang="en-US" altLang="ja-JP" dirty="0"/>
              <a:t>『</a:t>
            </a:r>
            <a:r>
              <a:rPr kumimoji="1" lang="ja-JP" altLang="en-US" dirty="0"/>
              <a:t>好き</a:t>
            </a:r>
            <a:r>
              <a:rPr kumimoji="1" lang="en-US" altLang="ja-JP" dirty="0"/>
              <a:t>』</a:t>
            </a:r>
            <a:r>
              <a:rPr kumimoji="1" lang="ja-JP" altLang="en-US" dirty="0"/>
              <a:t>で</a:t>
            </a:r>
            <a:r>
              <a:rPr kumimoji="1" lang="en-US" altLang="ja-JP" dirty="0"/>
              <a:t>……</a:t>
            </a:r>
            <a:r>
              <a:rPr kumimoji="1" lang="ja-JP" altLang="en-US" dirty="0"/>
              <a:t>」</a:t>
            </a:r>
            <a:endParaRPr kumimoji="1" lang="en-US" altLang="ja-JP" dirty="0"/>
          </a:p>
          <a:p>
            <a:r>
              <a:rPr kumimoji="1" lang="ja-JP" altLang="en-US" dirty="0"/>
              <a:t>芽衣「芽衣も友達のことはいつも考えてるよ？</a:t>
            </a:r>
            <a:r>
              <a:rPr kumimoji="1" lang="en-US" altLang="ja-JP" dirty="0"/>
              <a:t>()</a:t>
            </a:r>
            <a:r>
              <a:rPr kumimoji="1" lang="ja-JP" altLang="en-US" dirty="0"/>
              <a:t>君のことだって、同じくらい考えてるし</a:t>
            </a:r>
            <a:endParaRPr kumimoji="1" lang="en-US" altLang="ja-JP" dirty="0"/>
          </a:p>
          <a:p>
            <a:r>
              <a:rPr kumimoji="1" lang="ja-JP" altLang="en-US" dirty="0"/>
              <a:t>はっ！？じゃあもしかして芽衣</a:t>
            </a:r>
            <a:r>
              <a:rPr kumimoji="1" lang="en-US" altLang="ja-JP" dirty="0"/>
              <a:t>……</a:t>
            </a:r>
            <a:r>
              <a:rPr kumimoji="1" lang="ja-JP" altLang="en-US" dirty="0"/>
              <a:t>友達みんなに恋してるってこと？」</a:t>
            </a:r>
            <a:endParaRPr kumimoji="1" lang="en-US" altLang="ja-JP" dirty="0"/>
          </a:p>
          <a:p>
            <a:r>
              <a:rPr kumimoji="1" lang="ja-JP" altLang="en-US" dirty="0"/>
              <a:t>「いや、それは芽衣が友達想いだからじゃないか</a:t>
            </a:r>
            <a:r>
              <a:rPr kumimoji="1" lang="en-US" altLang="ja-JP" dirty="0"/>
              <a:t>……</a:t>
            </a:r>
            <a:r>
              <a:rPr kumimoji="1" lang="ja-JP" altLang="en-US" dirty="0"/>
              <a:t>？」</a:t>
            </a:r>
            <a:endParaRPr kumimoji="1" lang="en-US" altLang="ja-JP" dirty="0"/>
          </a:p>
          <a:p>
            <a:r>
              <a:rPr kumimoji="1" lang="ja-JP" altLang="en-US" dirty="0"/>
              <a:t>芽衣「うーん、やっぱりよく分からないな。そうだ！それなら</a:t>
            </a:r>
            <a:r>
              <a:rPr kumimoji="1" lang="en-US" altLang="ja-JP" dirty="0"/>
              <a:t>()</a:t>
            </a:r>
            <a:r>
              <a:rPr kumimoji="1" lang="ja-JP" altLang="en-US" dirty="0"/>
              <a:t>君が芽衣に恋を教えてよ！</a:t>
            </a:r>
            <a:endParaRPr kumimoji="1" lang="en-US" altLang="ja-JP" dirty="0"/>
          </a:p>
          <a:p>
            <a:r>
              <a:rPr kumimoji="1" lang="ja-JP" altLang="en-US" dirty="0"/>
              <a:t>芽衣も</a:t>
            </a:r>
            <a:r>
              <a:rPr kumimoji="1" lang="en-US" altLang="ja-JP" dirty="0"/>
              <a:t>()</a:t>
            </a:r>
            <a:r>
              <a:rPr kumimoji="1" lang="ja-JP" altLang="en-US" dirty="0"/>
              <a:t>君のことが大好きだから、芽衣の好きと、どう違うかちゃんと知りたいの。ダメかな？」</a:t>
            </a:r>
            <a:endParaRPr kumimoji="1" lang="en-US" altLang="ja-JP" dirty="0"/>
          </a:p>
          <a:p>
            <a:r>
              <a:rPr kumimoji="1" lang="ja-JP" altLang="en-US" dirty="0"/>
              <a:t>（一体何を頼まれているんだ</a:t>
            </a:r>
            <a:r>
              <a:rPr kumimoji="1" lang="en-US" altLang="ja-JP" dirty="0"/>
              <a:t>……</a:t>
            </a:r>
            <a:r>
              <a:rPr kumimoji="1" lang="ja-JP" altLang="en-US" dirty="0"/>
              <a:t>俺が芽衣に恋を教えることなんて出来るのか</a:t>
            </a:r>
            <a:r>
              <a:rPr kumimoji="1" lang="en-US" altLang="ja-JP" dirty="0"/>
              <a:t>……</a:t>
            </a:r>
            <a:r>
              <a:rPr kumimoji="1" lang="ja-JP" altLang="en-US" dirty="0"/>
              <a:t>？）</a:t>
            </a:r>
            <a:endParaRPr kumimoji="1" lang="en-US" altLang="ja-JP" dirty="0"/>
          </a:p>
          <a:p>
            <a:r>
              <a:rPr kumimoji="1" lang="ja-JP" altLang="en-US" dirty="0"/>
              <a:t>選択肢：</a:t>
            </a:r>
            <a:r>
              <a:rPr kumimoji="1" lang="en-US" altLang="ja-JP" dirty="0"/>
              <a:t>{“</a:t>
            </a:r>
            <a:r>
              <a:rPr kumimoji="1" lang="ja-JP" altLang="en-US" dirty="0"/>
              <a:t>恋を教える</a:t>
            </a:r>
            <a:r>
              <a:rPr kumimoji="1" lang="en-US" altLang="ja-JP" dirty="0"/>
              <a:t>”,”</a:t>
            </a:r>
            <a:r>
              <a:rPr kumimoji="1" lang="ja-JP" altLang="en-US" dirty="0"/>
              <a:t>恋を教えない</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恋を教える</a:t>
            </a:r>
            <a:r>
              <a:rPr kumimoji="1" lang="en-US" altLang="ja-JP" dirty="0"/>
              <a:t>”){</a:t>
            </a:r>
          </a:p>
          <a:p>
            <a:r>
              <a:rPr kumimoji="1" lang="ja-JP" altLang="en-US" dirty="0"/>
              <a:t>「</a:t>
            </a:r>
            <a:r>
              <a:rPr kumimoji="1" lang="en-US" altLang="ja-JP" dirty="0"/>
              <a:t>……</a:t>
            </a:r>
            <a:r>
              <a:rPr kumimoji="1" lang="ja-JP" altLang="en-US" dirty="0"/>
              <a:t>分かった。俺で良ければ恋を教えるよ。」</a:t>
            </a:r>
            <a:endParaRPr kumimoji="1" lang="en-US" altLang="ja-JP" dirty="0"/>
          </a:p>
          <a:p>
            <a:r>
              <a:rPr kumimoji="1" lang="ja-JP" altLang="en-US" dirty="0"/>
              <a:t>芽衣「ありがとう、</a:t>
            </a:r>
            <a:r>
              <a:rPr kumimoji="1" lang="en-US" altLang="ja-JP" dirty="0"/>
              <a:t>()</a:t>
            </a:r>
            <a:r>
              <a:rPr kumimoji="1" lang="ja-JP" altLang="en-US" dirty="0"/>
              <a:t>君。恋の</a:t>
            </a:r>
            <a:r>
              <a:rPr kumimoji="1" lang="en-US" altLang="ja-JP" dirty="0"/>
              <a:t>『</a:t>
            </a:r>
            <a:r>
              <a:rPr kumimoji="1" lang="ja-JP" altLang="en-US" dirty="0"/>
              <a:t>好き</a:t>
            </a:r>
            <a:r>
              <a:rPr kumimoji="1" lang="en-US" altLang="ja-JP" dirty="0"/>
              <a:t>』</a:t>
            </a:r>
            <a:r>
              <a:rPr kumimoji="1" lang="ja-JP" altLang="en-US" dirty="0"/>
              <a:t>が分かるように芽衣も頑張る！これからよろしくお願いします！」</a:t>
            </a:r>
            <a:endParaRPr kumimoji="1" lang="en-US" altLang="ja-JP" dirty="0"/>
          </a:p>
          <a:p>
            <a:r>
              <a:rPr kumimoji="1" lang="ja-JP" altLang="en-US" dirty="0"/>
              <a:t>（こうして、俺は芽衣に恋というものを教えることになった</a:t>
            </a:r>
            <a:endParaRPr kumimoji="1" lang="en-US" altLang="ja-JP" dirty="0"/>
          </a:p>
          <a:p>
            <a:r>
              <a:rPr kumimoji="1" lang="ja-JP" altLang="en-US" dirty="0"/>
              <a:t>といっても、俺の知識だって、漫画やドラマで得たものぐらいしかない</a:t>
            </a:r>
            <a:endParaRPr kumimoji="1" lang="en-US" altLang="ja-JP" dirty="0"/>
          </a:p>
          <a:p>
            <a:r>
              <a:rPr kumimoji="1" lang="ja-JP" altLang="en-US" dirty="0"/>
              <a:t>芽衣とどう接すれば俺の抱く</a:t>
            </a:r>
            <a:r>
              <a:rPr kumimoji="1" lang="en-US" altLang="ja-JP" dirty="0"/>
              <a:t>『</a:t>
            </a:r>
            <a:r>
              <a:rPr kumimoji="1" lang="ja-JP" altLang="en-US" dirty="0"/>
              <a:t>好き</a:t>
            </a:r>
            <a:r>
              <a:rPr kumimoji="1" lang="en-US" altLang="ja-JP" dirty="0"/>
              <a:t>』</a:t>
            </a:r>
            <a:r>
              <a:rPr kumimoji="1" lang="ja-JP" altLang="en-US" dirty="0"/>
              <a:t>の気持ちが伝わるのか、これから試行錯誤していこう）</a:t>
            </a:r>
            <a:endParaRPr kumimoji="1" lang="en-US" altLang="ja-JP" dirty="0"/>
          </a:p>
          <a:p>
            <a:r>
              <a:rPr kumimoji="1" lang="en-US" altLang="ja-JP" dirty="0"/>
              <a:t>return 4</a:t>
            </a:r>
            <a:r>
              <a:rPr kumimoji="1" lang="ja-JP" altLang="en-US" dirty="0"/>
              <a:t>話へ</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恋を教えない</a:t>
            </a:r>
            <a:r>
              <a:rPr kumimoji="1" lang="en-US" altLang="ja-JP" dirty="0"/>
              <a:t>”){</a:t>
            </a:r>
          </a:p>
          <a:p>
            <a:r>
              <a:rPr kumimoji="1" lang="ja-JP" altLang="en-US" dirty="0"/>
              <a:t>「ごめん</a:t>
            </a:r>
            <a:r>
              <a:rPr kumimoji="1" lang="en-US" altLang="ja-JP" dirty="0"/>
              <a:t>……</a:t>
            </a:r>
            <a:r>
              <a:rPr kumimoji="1" lang="ja-JP" altLang="en-US" dirty="0"/>
              <a:t>俺は芽衣に恋を教えることは出来ない。だって恋っていうのは</a:t>
            </a:r>
            <a:r>
              <a:rPr kumimoji="1" lang="en-US" altLang="ja-JP" dirty="0"/>
              <a:t>……</a:t>
            </a:r>
            <a:r>
              <a:rPr kumimoji="1" lang="ja-JP" altLang="en-US" dirty="0"/>
              <a:t>」</a:t>
            </a:r>
            <a:endParaRPr kumimoji="1" lang="en-US" altLang="ja-JP" dirty="0"/>
          </a:p>
          <a:p>
            <a:r>
              <a:rPr kumimoji="1" lang="ja-JP" altLang="en-US" dirty="0"/>
              <a:t>芽衣「恋っていうのは</a:t>
            </a:r>
            <a:r>
              <a:rPr kumimoji="1" lang="en-US" altLang="ja-JP" dirty="0"/>
              <a:t>……</a:t>
            </a:r>
            <a:r>
              <a:rPr kumimoji="1" lang="ja-JP" altLang="en-US" dirty="0"/>
              <a:t>？」</a:t>
            </a:r>
            <a:endParaRPr kumimoji="1" lang="en-US" altLang="ja-JP" dirty="0"/>
          </a:p>
          <a:p>
            <a:r>
              <a:rPr kumimoji="1" lang="ja-JP" altLang="en-US" dirty="0"/>
              <a:t>「恋っていうのは</a:t>
            </a:r>
            <a:r>
              <a:rPr kumimoji="1" lang="en-US" altLang="ja-JP" dirty="0"/>
              <a:t>……</a:t>
            </a:r>
            <a:r>
              <a:rPr kumimoji="1" lang="ja-JP" altLang="en-US" dirty="0"/>
              <a:t>教えられるんじゃなくて、ハートが熱く燃え盛るようなものなんだ！こう</a:t>
            </a:r>
            <a:r>
              <a:rPr kumimoji="1" lang="en-US" altLang="ja-JP" dirty="0"/>
              <a:t>……</a:t>
            </a:r>
            <a:r>
              <a:rPr kumimoji="1" lang="ja-JP" altLang="en-US" dirty="0"/>
              <a:t>ブワッと！　ブワッと！」</a:t>
            </a:r>
            <a:endParaRPr kumimoji="1" lang="en-US" altLang="ja-JP" dirty="0"/>
          </a:p>
          <a:p>
            <a:r>
              <a:rPr kumimoji="1" lang="ja-JP" altLang="en-US" dirty="0"/>
              <a:t>芽衣「</a:t>
            </a:r>
            <a:r>
              <a:rPr kumimoji="1" lang="en-US" altLang="ja-JP" dirty="0"/>
              <a:t>……</a:t>
            </a:r>
            <a:r>
              <a:rPr kumimoji="1" lang="ja-JP" altLang="en-US" dirty="0"/>
              <a:t>ぷっ</a:t>
            </a:r>
            <a:r>
              <a:rPr kumimoji="1" lang="en-US" altLang="ja-JP" dirty="0"/>
              <a:t>……</a:t>
            </a:r>
            <a:r>
              <a:rPr kumimoji="1" lang="ja-JP" altLang="en-US" dirty="0"/>
              <a:t>くっ</a:t>
            </a:r>
            <a:r>
              <a:rPr kumimoji="1" lang="en-US" altLang="ja-JP" dirty="0"/>
              <a:t>……</a:t>
            </a:r>
            <a:r>
              <a:rPr kumimoji="1" lang="ja-JP" altLang="en-US" dirty="0"/>
              <a:t>あはははっ、何それ　ブワッと！　って言われても分かんないよ！なんだ、君も恋を知らないんだね。あははっ」</a:t>
            </a:r>
            <a:endParaRPr kumimoji="1" lang="en-US" altLang="ja-JP" dirty="0"/>
          </a:p>
          <a:p>
            <a:r>
              <a:rPr kumimoji="1" lang="ja-JP" altLang="en-US" dirty="0"/>
              <a:t>（恥ずかしさに耐えられなくなった俺は芽衣をバス停に残し、どしゃぶりの雨の中へと駆け出した）</a:t>
            </a:r>
            <a:endParaRPr kumimoji="1" lang="en-US" altLang="ja-JP" dirty="0"/>
          </a:p>
          <a:p>
            <a:r>
              <a:rPr kumimoji="1" lang="ja-JP" altLang="en-US" dirty="0"/>
              <a:t>（なんだ、俺の足、走れるんじゃないか。</a:t>
            </a:r>
            <a:endParaRPr kumimoji="1" lang="en-US" altLang="ja-JP" dirty="0"/>
          </a:p>
          <a:p>
            <a:r>
              <a:rPr kumimoji="1" lang="ja-JP" altLang="en-US" dirty="0"/>
              <a:t>背後に聞こえる芽衣の笑い声は俺のハートをブレイクさせ、一夏の恋はブワッと消えた）</a:t>
            </a:r>
            <a:endParaRPr kumimoji="1" lang="en-US" altLang="ja-JP" dirty="0"/>
          </a:p>
          <a:p>
            <a:r>
              <a:rPr kumimoji="1" lang="ja-JP" altLang="en-US" dirty="0"/>
              <a:t>（走れることが分かった俺は、すぐに実家へ戻り陸上部に復帰。俺は今日も走っている。ブワッとブワッと燃えるハートを抱えて）</a:t>
            </a:r>
            <a:endParaRPr kumimoji="1" lang="en-US" altLang="ja-JP" dirty="0"/>
          </a:p>
          <a:p>
            <a:r>
              <a:rPr kumimoji="1" lang="en-US" altLang="ja-JP" dirty="0"/>
              <a:t>return </a:t>
            </a:r>
            <a:r>
              <a:rPr kumimoji="1" lang="ja-JP" altLang="en-US" dirty="0"/>
              <a:t>ブワッブワッエンド</a:t>
            </a:r>
            <a:endParaRPr kumimoji="1" lang="en-US" altLang="ja-JP" dirty="0"/>
          </a:p>
          <a:p>
            <a:r>
              <a:rPr kumimoji="1" lang="en-US" altLang="ja-JP" dirty="0"/>
              <a:t>}</a:t>
            </a:r>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3</a:t>
            </a:fld>
            <a:endParaRPr kumimoji="1" lang="ja-JP" altLang="en-US"/>
          </a:p>
        </p:txBody>
      </p:sp>
    </p:spTree>
    <p:extLst>
      <p:ext uri="{BB962C8B-B14F-4D97-AF65-F5344CB8AC3E}">
        <p14:creationId xmlns:p14="http://schemas.microsoft.com/office/powerpoint/2010/main" val="355755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話　セリフ全文</a:t>
            </a:r>
            <a:r>
              <a:rPr kumimoji="1" lang="en-US" altLang="ja-JP" dirty="0"/>
              <a:t>】</a:t>
            </a:r>
          </a:p>
          <a:p>
            <a:r>
              <a:rPr kumimoji="1" lang="en-US" altLang="ja-JP" dirty="0"/>
              <a:t>――</a:t>
            </a:r>
            <a:r>
              <a:rPr kumimoji="1" lang="ja-JP" altLang="en-US" dirty="0"/>
              <a:t>夏休み終了まであと十二日</a:t>
            </a:r>
            <a:endParaRPr kumimoji="1" lang="en-US" altLang="ja-JP" dirty="0"/>
          </a:p>
          <a:p>
            <a:r>
              <a:rPr kumimoji="1" lang="ja-JP" altLang="en-US" dirty="0"/>
              <a:t>芽衣「暑い日のアイスは最高だね～　友達と喋りながら一緒に食べるアイスが一番好きだな～」</a:t>
            </a:r>
            <a:endParaRPr kumimoji="1" lang="en-US" altLang="ja-JP" dirty="0"/>
          </a:p>
          <a:p>
            <a:r>
              <a:rPr kumimoji="1" lang="ja-JP" altLang="en-US" dirty="0"/>
              <a:t>（俺はまだ芽衣にとっての</a:t>
            </a:r>
            <a:r>
              <a:rPr kumimoji="1" lang="en-US" altLang="ja-JP" dirty="0"/>
              <a:t>『</a:t>
            </a:r>
            <a:r>
              <a:rPr kumimoji="1" lang="ja-JP" altLang="en-US" dirty="0"/>
              <a:t>友達</a:t>
            </a:r>
            <a:r>
              <a:rPr kumimoji="1" lang="en-US" altLang="ja-JP" dirty="0"/>
              <a:t>』</a:t>
            </a:r>
            <a:r>
              <a:rPr kumimoji="1" lang="ja-JP" altLang="en-US" dirty="0"/>
              <a:t>か</a:t>
            </a:r>
            <a:r>
              <a:rPr kumimoji="1" lang="en-US" altLang="ja-JP" dirty="0"/>
              <a:t>……</a:t>
            </a:r>
            <a:r>
              <a:rPr kumimoji="1" lang="ja-JP" altLang="en-US" dirty="0"/>
              <a:t>何か距離が縮まるようないいきっかけがあればいいんだけど</a:t>
            </a:r>
            <a:r>
              <a:rPr kumimoji="1" lang="en-US" altLang="ja-JP" dirty="0"/>
              <a:t>……</a:t>
            </a:r>
            <a:r>
              <a:rPr kumimoji="1" lang="ja-JP" altLang="en-US" dirty="0"/>
              <a:t>）</a:t>
            </a:r>
            <a:endParaRPr kumimoji="1" lang="en-US" altLang="ja-JP" dirty="0"/>
          </a:p>
          <a:p>
            <a:r>
              <a:rPr kumimoji="1" lang="ja-JP" altLang="en-US" dirty="0"/>
              <a:t>（芽衣に恋を教えることになってから数日が過ぎた。自分から手を繋いでみたり俺なりに頑張ってはいるものの特に進展はない）</a:t>
            </a:r>
            <a:endParaRPr kumimoji="1" lang="en-US" altLang="ja-JP" dirty="0"/>
          </a:p>
          <a:p>
            <a:r>
              <a:rPr kumimoji="1" lang="ja-JP" altLang="en-US" dirty="0"/>
              <a:t>芽衣「あ、</a:t>
            </a:r>
            <a:r>
              <a:rPr kumimoji="1" lang="en-US" altLang="ja-JP" dirty="0"/>
              <a:t>()</a:t>
            </a:r>
            <a:r>
              <a:rPr kumimoji="1" lang="ja-JP" altLang="en-US" dirty="0"/>
              <a:t>君、見て見て～！花火大会のポスターが貼ってある！毎年愛ちゃんと一緒に行ってるんだよね～」</a:t>
            </a:r>
            <a:endParaRPr kumimoji="1" lang="en-US" altLang="ja-JP" dirty="0"/>
          </a:p>
          <a:p>
            <a:r>
              <a:rPr kumimoji="1" lang="ja-JP" altLang="en-US" dirty="0"/>
              <a:t>「花火大会</a:t>
            </a:r>
            <a:r>
              <a:rPr kumimoji="1" lang="en-US" altLang="ja-JP" dirty="0"/>
              <a:t>……</a:t>
            </a:r>
            <a:r>
              <a:rPr kumimoji="1" lang="ja-JP" altLang="en-US" dirty="0"/>
              <a:t>そうか、その手があった。芽衣！その花火大会なんだけど</a:t>
            </a:r>
            <a:r>
              <a:rPr kumimoji="1" lang="en-US" altLang="ja-JP" dirty="0"/>
              <a:t>……</a:t>
            </a:r>
            <a:r>
              <a:rPr kumimoji="1" lang="ja-JP" altLang="en-US" dirty="0"/>
              <a:t>俺と一緒に</a:t>
            </a:r>
            <a:r>
              <a:rPr kumimoji="1" lang="en-US" altLang="ja-JP" dirty="0"/>
              <a:t>……</a:t>
            </a:r>
            <a:r>
              <a:rPr kumimoji="1" lang="ja-JP" altLang="en-US" dirty="0"/>
              <a:t>二人で行かないか？」</a:t>
            </a:r>
            <a:endParaRPr kumimoji="1" lang="en-US" altLang="ja-JP" dirty="0"/>
          </a:p>
          <a:p>
            <a:r>
              <a:rPr kumimoji="1" lang="ja-JP" altLang="en-US" dirty="0"/>
              <a:t>芽衣「わぁー！いいね！せっかくだから愛ちゃんも誘って三人で行こう！屋台も沢山出るし楽しいんだよ～」</a:t>
            </a:r>
            <a:endParaRPr kumimoji="1" lang="en-US" altLang="ja-JP" dirty="0"/>
          </a:p>
          <a:p>
            <a:r>
              <a:rPr kumimoji="1" lang="ja-JP" altLang="en-US" dirty="0"/>
              <a:t>「そ、そうだな。人数が多い方が盛り上がるし</a:t>
            </a:r>
            <a:r>
              <a:rPr kumimoji="1" lang="en-US" altLang="ja-JP" dirty="0"/>
              <a:t>……</a:t>
            </a:r>
            <a:r>
              <a:rPr kumimoji="1" lang="ja-JP" altLang="en-US" dirty="0"/>
              <a:t>！花火大会、楽しみにしてるよ」</a:t>
            </a:r>
            <a:endParaRPr kumimoji="1" lang="en-US" altLang="ja-JP" dirty="0"/>
          </a:p>
          <a:p>
            <a:r>
              <a:rPr kumimoji="1" lang="en-US" altLang="ja-JP" dirty="0"/>
              <a:t>――</a:t>
            </a:r>
            <a:r>
              <a:rPr kumimoji="1" lang="ja-JP" altLang="en-US" dirty="0"/>
              <a:t>夏休み終了まであと十日　花火大会</a:t>
            </a:r>
            <a:endParaRPr kumimoji="1" lang="en-US" altLang="ja-JP" dirty="0"/>
          </a:p>
          <a:p>
            <a:r>
              <a:rPr kumimoji="1" lang="ja-JP" altLang="en-US" dirty="0"/>
              <a:t>芽衣「ごめんね、</a:t>
            </a:r>
            <a:r>
              <a:rPr kumimoji="1" lang="en-US" altLang="ja-JP" dirty="0"/>
              <a:t>()</a:t>
            </a:r>
            <a:r>
              <a:rPr kumimoji="1" lang="ja-JP" altLang="en-US" dirty="0"/>
              <a:t>君。愛ちゃん、今年は家族と行くんだって。だから今日は芽衣と二人で楽しもう！」</a:t>
            </a:r>
            <a:endParaRPr kumimoji="1" lang="en-US" altLang="ja-JP" dirty="0"/>
          </a:p>
          <a:p>
            <a:r>
              <a:rPr kumimoji="1" lang="ja-JP" altLang="en-US" dirty="0"/>
              <a:t>（確か小美山さんと芽衣は毎年一緒に花火大会に行ってるって言ってたよな</a:t>
            </a:r>
            <a:r>
              <a:rPr kumimoji="1" lang="en-US" altLang="ja-JP" dirty="0"/>
              <a:t>……</a:t>
            </a:r>
            <a:r>
              <a:rPr kumimoji="1" lang="ja-JP" altLang="en-US" dirty="0"/>
              <a:t>もしかして気を遣って</a:t>
            </a:r>
            <a:r>
              <a:rPr kumimoji="1" lang="en-US" altLang="ja-JP" dirty="0"/>
              <a:t>……</a:t>
            </a:r>
            <a:r>
              <a:rPr kumimoji="1" lang="ja-JP" altLang="en-US" dirty="0"/>
              <a:t>）</a:t>
            </a:r>
            <a:endParaRPr kumimoji="1" lang="en-US" altLang="ja-JP" dirty="0"/>
          </a:p>
          <a:p>
            <a:r>
              <a:rPr kumimoji="1" lang="ja-JP" altLang="en-US" dirty="0"/>
              <a:t>芽衣「ねぇねぇ、手、出して。屋台回る時にはぐれたらヤダから、繋ごう？」</a:t>
            </a:r>
            <a:endParaRPr kumimoji="1" lang="en-US" altLang="ja-JP" dirty="0"/>
          </a:p>
          <a:p>
            <a:r>
              <a:rPr kumimoji="1" lang="ja-JP" altLang="en-US" dirty="0"/>
              <a:t>「あ、ああ、そうだな」</a:t>
            </a:r>
            <a:endParaRPr kumimoji="1" lang="en-US" altLang="ja-JP" dirty="0"/>
          </a:p>
          <a:p>
            <a:r>
              <a:rPr kumimoji="1" lang="ja-JP" altLang="en-US" dirty="0"/>
              <a:t>（いつもドキドキしているのは俺だけなんだよな</a:t>
            </a:r>
            <a:r>
              <a:rPr kumimoji="1" lang="en-US" altLang="ja-JP" dirty="0"/>
              <a:t>……</a:t>
            </a:r>
            <a:r>
              <a:rPr kumimoji="1" lang="ja-JP" altLang="en-US" dirty="0"/>
              <a:t>。今日の花火大会で、芽衣にも俺の好きが伝わるといいな）</a:t>
            </a:r>
            <a:endParaRPr kumimoji="1" lang="en-US" altLang="ja-JP" dirty="0"/>
          </a:p>
          <a:p>
            <a:r>
              <a:rPr kumimoji="1" lang="ja-JP" altLang="en-US" dirty="0"/>
              <a:t>芽衣「まずは何しよう～。ご飯を食べる前に少し遊びたいよね。</a:t>
            </a:r>
            <a:r>
              <a:rPr kumimoji="1" lang="en-US" altLang="ja-JP" dirty="0"/>
              <a:t>()</a:t>
            </a:r>
            <a:r>
              <a:rPr kumimoji="1" lang="ja-JP" altLang="en-US" dirty="0"/>
              <a:t>君はなにかやりたいのある～？」</a:t>
            </a:r>
            <a:endParaRPr kumimoji="1" lang="en-US" altLang="ja-JP" dirty="0"/>
          </a:p>
          <a:p>
            <a:r>
              <a:rPr kumimoji="1" lang="ja-JP" altLang="en-US" dirty="0"/>
              <a:t>「そうだな～。射的とかどうだ？地元のお祭りではよくやってたな」</a:t>
            </a:r>
            <a:endParaRPr kumimoji="1" lang="en-US" altLang="ja-JP" dirty="0"/>
          </a:p>
          <a:p>
            <a:r>
              <a:rPr kumimoji="1" lang="ja-JP" altLang="en-US" dirty="0"/>
              <a:t>芽衣「射的かぁ</a:t>
            </a:r>
            <a:r>
              <a:rPr kumimoji="1" lang="en-US" altLang="ja-JP" dirty="0"/>
              <a:t>……</a:t>
            </a:r>
            <a:r>
              <a:rPr kumimoji="1" lang="ja-JP" altLang="en-US" dirty="0"/>
              <a:t>芽衣、苦手なんだよね。今まで一回も景品もらえたことないんだ～」</a:t>
            </a:r>
            <a:endParaRPr kumimoji="1" lang="en-US" altLang="ja-JP" dirty="0"/>
          </a:p>
          <a:p>
            <a:r>
              <a:rPr kumimoji="1" lang="ja-JP" altLang="en-US" dirty="0"/>
              <a:t>「そっか。じゃあ射的はやめて金魚すくいとか</a:t>
            </a:r>
            <a:r>
              <a:rPr kumimoji="1" lang="en-US" altLang="ja-JP" dirty="0"/>
              <a:t>……</a:t>
            </a:r>
            <a:r>
              <a:rPr kumimoji="1" lang="ja-JP" altLang="en-US" dirty="0"/>
              <a:t>」</a:t>
            </a:r>
            <a:endParaRPr kumimoji="1" lang="en-US" altLang="ja-JP" dirty="0"/>
          </a:p>
          <a:p>
            <a:r>
              <a:rPr kumimoji="1" lang="ja-JP" altLang="en-US" dirty="0"/>
              <a:t>芽衣「ううん！芽衣、射的やりたい！</a:t>
            </a:r>
            <a:r>
              <a:rPr kumimoji="1" lang="en-US" altLang="ja-JP" dirty="0"/>
              <a:t>()</a:t>
            </a:r>
            <a:r>
              <a:rPr kumimoji="1" lang="ja-JP" altLang="en-US" dirty="0"/>
              <a:t>君が教えてくれたら出来る気がする！さあ、れっつごー！」</a:t>
            </a:r>
            <a:endParaRPr kumimoji="1" lang="en-US" altLang="ja-JP" dirty="0"/>
          </a:p>
          <a:p>
            <a:r>
              <a:rPr kumimoji="1" lang="en-US" altLang="ja-JP" dirty="0"/>
              <a:t>――</a:t>
            </a:r>
            <a:r>
              <a:rPr kumimoji="1" lang="ja-JP" altLang="en-US" dirty="0"/>
              <a:t>射的屋</a:t>
            </a:r>
            <a:endParaRPr kumimoji="1" lang="en-US" altLang="ja-JP" dirty="0"/>
          </a:p>
          <a:p>
            <a:r>
              <a:rPr kumimoji="1" lang="ja-JP" altLang="en-US" dirty="0"/>
              <a:t>芽衣「ううぅ</a:t>
            </a:r>
            <a:r>
              <a:rPr kumimoji="1" lang="en-US" altLang="ja-JP" dirty="0"/>
              <a:t>……</a:t>
            </a:r>
            <a:r>
              <a:rPr kumimoji="1" lang="ja-JP" altLang="en-US" dirty="0"/>
              <a:t>全然当たんないよ～</a:t>
            </a:r>
            <a:r>
              <a:rPr kumimoji="1" lang="en-US" altLang="ja-JP" dirty="0"/>
              <a:t>……</a:t>
            </a:r>
            <a:r>
              <a:rPr kumimoji="1" lang="ja-JP" altLang="en-US" dirty="0"/>
              <a:t>これで最後の一発</a:t>
            </a:r>
            <a:r>
              <a:rPr kumimoji="1" lang="en-US" altLang="ja-JP" dirty="0"/>
              <a:t>……</a:t>
            </a:r>
            <a:r>
              <a:rPr kumimoji="1" lang="ja-JP" altLang="en-US" dirty="0"/>
              <a:t>せっかくコツを教えてくれたのにごめんね</a:t>
            </a:r>
            <a:endParaRPr kumimoji="1" lang="en-US" altLang="ja-JP" dirty="0"/>
          </a:p>
          <a:p>
            <a:r>
              <a:rPr kumimoji="1" lang="ja-JP" altLang="en-US" dirty="0"/>
              <a:t>狙いを定めて</a:t>
            </a:r>
            <a:r>
              <a:rPr kumimoji="1" lang="en-US" altLang="ja-JP" dirty="0"/>
              <a:t>……</a:t>
            </a:r>
            <a:r>
              <a:rPr kumimoji="1" lang="ja-JP" altLang="en-US" dirty="0"/>
              <a:t>ねぇ、これで狙い方あってる？」</a:t>
            </a:r>
            <a:endParaRPr kumimoji="1" lang="en-US" altLang="ja-JP" dirty="0"/>
          </a:p>
          <a:p>
            <a:r>
              <a:rPr kumimoji="1" lang="ja-JP" altLang="en-US" dirty="0"/>
              <a:t>「いや、ブレてる。もう少し体を右にして</a:t>
            </a:r>
            <a:r>
              <a:rPr kumimoji="1" lang="en-US" altLang="ja-JP" dirty="0"/>
              <a:t>……</a:t>
            </a:r>
            <a:r>
              <a:rPr kumimoji="1" lang="ja-JP" altLang="en-US" dirty="0"/>
              <a:t>景品の角の方を狙った方が落ちやすいかもしれないな」</a:t>
            </a:r>
            <a:endParaRPr kumimoji="1" lang="en-US" altLang="ja-JP" dirty="0"/>
          </a:p>
          <a:p>
            <a:r>
              <a:rPr kumimoji="1" lang="ja-JP" altLang="en-US" dirty="0"/>
              <a:t>芽衣「右</a:t>
            </a:r>
            <a:r>
              <a:rPr kumimoji="1" lang="en-US" altLang="ja-JP" dirty="0"/>
              <a:t>……</a:t>
            </a:r>
            <a:r>
              <a:rPr kumimoji="1" lang="ja-JP" altLang="en-US" dirty="0"/>
              <a:t>？うーん</a:t>
            </a:r>
            <a:r>
              <a:rPr kumimoji="1" lang="en-US" altLang="ja-JP" dirty="0"/>
              <a:t>……</a:t>
            </a:r>
            <a:r>
              <a:rPr kumimoji="1" lang="ja-JP" altLang="en-US" dirty="0"/>
              <a:t>こんな感じかな</a:t>
            </a:r>
            <a:r>
              <a:rPr kumimoji="1" lang="en-US" altLang="ja-JP" dirty="0"/>
              <a:t>……</a:t>
            </a:r>
            <a:r>
              <a:rPr kumimoji="1" lang="ja-JP" altLang="en-US" dirty="0"/>
              <a:t>？どう？芽衣、ちゃんと出来てる？自分では分かんないや</a:t>
            </a:r>
            <a:r>
              <a:rPr kumimoji="1" lang="en-US" altLang="ja-JP" dirty="0"/>
              <a:t>……</a:t>
            </a:r>
            <a:r>
              <a:rPr kumimoji="1" lang="ja-JP" altLang="en-US" dirty="0"/>
              <a:t>」</a:t>
            </a:r>
            <a:endParaRPr kumimoji="1" lang="en-US" altLang="ja-JP" dirty="0"/>
          </a:p>
          <a:p>
            <a:r>
              <a:rPr kumimoji="1" lang="ja-JP" altLang="en-US" dirty="0"/>
              <a:t>（俺は芽衣の後ろに回り彼女が握っている銃に自分の手を重ねた。俺の鼓動の速まりは芽衣に気が付かれていないだろうか）</a:t>
            </a:r>
            <a:endParaRPr kumimoji="1" lang="en-US" altLang="ja-JP" dirty="0"/>
          </a:p>
          <a:p>
            <a:r>
              <a:rPr kumimoji="1" lang="ja-JP" altLang="en-US" dirty="0"/>
              <a:t>芽衣「わぁ！君が支えてくれたら銃が安定したよ！君と一緒だったら当てられる気がする！」</a:t>
            </a:r>
            <a:endParaRPr kumimoji="1" lang="en-US" altLang="ja-JP" dirty="0"/>
          </a:p>
          <a:p>
            <a:r>
              <a:rPr kumimoji="1" lang="ja-JP" altLang="en-US" dirty="0"/>
              <a:t>「芽衣、俺じゃなくてしっかり的を見て。俺がせーのって言ったら撃つんだ。せーの</a:t>
            </a:r>
            <a:r>
              <a:rPr kumimoji="1" lang="en-US" altLang="ja-JP" dirty="0"/>
              <a:t>……</a:t>
            </a:r>
            <a:r>
              <a:rPr kumimoji="1" lang="ja-JP" altLang="en-US" dirty="0"/>
              <a:t>！」</a:t>
            </a:r>
            <a:endParaRPr kumimoji="1" lang="en-US" altLang="ja-JP" dirty="0"/>
          </a:p>
          <a:p>
            <a:r>
              <a:rPr kumimoji="1" lang="ja-JP" altLang="en-US" dirty="0"/>
              <a:t>芽衣「あー楽しかった！君のおかげで芽衣、初めて射的で景品をゲット出来たよ～！ありがとう！」</a:t>
            </a:r>
            <a:endParaRPr kumimoji="1" lang="en-US" altLang="ja-JP" dirty="0"/>
          </a:p>
          <a:p>
            <a:r>
              <a:rPr kumimoji="1" lang="ja-JP" altLang="en-US" dirty="0"/>
              <a:t>「コツを掴んだら、すぐ上手になるよ。芽衣に少しはいいところを見せられたかな？」</a:t>
            </a:r>
            <a:endParaRPr kumimoji="1" lang="en-US" altLang="ja-JP" dirty="0"/>
          </a:p>
          <a:p>
            <a:r>
              <a:rPr kumimoji="1" lang="ja-JP" altLang="en-US" dirty="0"/>
              <a:t>芽衣「ん？君はいつでもいい人だよ！あ、あの子が着てる浴衣、アジサイ柄で可愛いな～」</a:t>
            </a:r>
            <a:endParaRPr kumimoji="1" lang="en-US" altLang="ja-JP" dirty="0"/>
          </a:p>
          <a:p>
            <a:r>
              <a:rPr kumimoji="1" lang="ja-JP" altLang="en-US" dirty="0"/>
              <a:t>「芽衣は浴衣、着ないのか？」</a:t>
            </a:r>
            <a:endParaRPr kumimoji="1" lang="en-US" altLang="ja-JP" dirty="0"/>
          </a:p>
          <a:p>
            <a:r>
              <a:rPr kumimoji="1" lang="ja-JP" altLang="en-US" dirty="0"/>
              <a:t>芽衣「小さい頃は着てたけど、動き辛いし</a:t>
            </a:r>
            <a:r>
              <a:rPr kumimoji="1" lang="en-US" altLang="ja-JP" dirty="0"/>
              <a:t>……</a:t>
            </a:r>
            <a:r>
              <a:rPr kumimoji="1" lang="ja-JP" altLang="en-US" dirty="0"/>
              <a:t>それに、浴衣って可愛すぎるから、芽衣にはちょっと似合わないと思うな」</a:t>
            </a:r>
            <a:endParaRPr kumimoji="1" lang="en-US" altLang="ja-JP" dirty="0"/>
          </a:p>
          <a:p>
            <a:r>
              <a:rPr kumimoji="1" lang="ja-JP" altLang="en-US" dirty="0"/>
              <a:t>「そんなことない、絶対似合うよ！浴衣を着た芽衣は、きっと可愛い</a:t>
            </a:r>
            <a:r>
              <a:rPr kumimoji="1" lang="en-US" altLang="ja-JP" dirty="0"/>
              <a:t>……</a:t>
            </a:r>
            <a:r>
              <a:rPr kumimoji="1" lang="ja-JP" altLang="en-US" dirty="0"/>
              <a:t>と思う。いや浴衣じゃなくても可愛いんだけど、その</a:t>
            </a:r>
            <a:r>
              <a:rPr kumimoji="1" lang="en-US" altLang="ja-JP" dirty="0"/>
              <a:t>……</a:t>
            </a:r>
            <a:r>
              <a:rPr kumimoji="1" lang="ja-JP" altLang="en-US" dirty="0"/>
              <a:t>」</a:t>
            </a:r>
            <a:endParaRPr kumimoji="1" lang="en-US" altLang="ja-JP" dirty="0"/>
          </a:p>
          <a:p>
            <a:r>
              <a:rPr kumimoji="1" lang="ja-JP" altLang="en-US" dirty="0"/>
              <a:t>芽衣「か、可愛いなんて初めて言われたよ</a:t>
            </a:r>
            <a:r>
              <a:rPr kumimoji="1" lang="en-US" altLang="ja-JP" dirty="0"/>
              <a:t>……</a:t>
            </a:r>
            <a:r>
              <a:rPr kumimoji="1" lang="ja-JP" altLang="en-US" dirty="0"/>
              <a:t>ありがと、嬉しい</a:t>
            </a:r>
            <a:endParaRPr kumimoji="1" lang="en-US" altLang="ja-JP" dirty="0"/>
          </a:p>
          <a:p>
            <a:r>
              <a:rPr kumimoji="1" lang="en-US" altLang="ja-JP" dirty="0"/>
              <a:t>()</a:t>
            </a:r>
            <a:r>
              <a:rPr kumimoji="1" lang="ja-JP" altLang="en-US" dirty="0"/>
              <a:t>君がそう言ってくれるなら</a:t>
            </a:r>
            <a:r>
              <a:rPr kumimoji="1" lang="en-US" altLang="ja-JP" dirty="0"/>
              <a:t>……</a:t>
            </a:r>
            <a:r>
              <a:rPr kumimoji="1" lang="ja-JP" altLang="en-US" dirty="0"/>
              <a:t>来年は</a:t>
            </a:r>
            <a:r>
              <a:rPr kumimoji="1" lang="en-US" altLang="ja-JP" dirty="0"/>
              <a:t>……</a:t>
            </a:r>
            <a:r>
              <a:rPr kumimoji="1" lang="ja-JP" altLang="en-US" dirty="0"/>
              <a:t>芽衣も浴衣、着てみようかな」</a:t>
            </a:r>
            <a:endParaRPr kumimoji="1" lang="en-US" altLang="ja-JP" dirty="0"/>
          </a:p>
          <a:p>
            <a:r>
              <a:rPr kumimoji="1" lang="ja-JP" altLang="en-US" dirty="0"/>
              <a:t>「いいと思う。俺も芽衣の浴衣姿見たいし</a:t>
            </a:r>
            <a:r>
              <a:rPr kumimoji="1" lang="en-US" altLang="ja-JP" dirty="0"/>
              <a:t>……</a:t>
            </a:r>
            <a:r>
              <a:rPr kumimoji="1" lang="ja-JP" altLang="en-US" dirty="0"/>
              <a:t>来年も一緒に</a:t>
            </a:r>
            <a:r>
              <a:rPr kumimoji="1" lang="en-US" altLang="ja-JP" dirty="0"/>
              <a:t>――</a:t>
            </a:r>
            <a:r>
              <a:rPr kumimoji="1" lang="ja-JP" altLang="en-US" dirty="0"/>
              <a:t>」</a:t>
            </a:r>
            <a:endParaRPr kumimoji="1" lang="en-US" altLang="ja-JP" dirty="0"/>
          </a:p>
          <a:p>
            <a:r>
              <a:rPr kumimoji="1" lang="ja-JP" altLang="en-US" dirty="0"/>
              <a:t>芽衣「あぁーーっ！あそこで焼きそばに並んでるの愛ちゃんじゃない！？行くよ！」</a:t>
            </a:r>
            <a:endParaRPr kumimoji="1" lang="en-US" altLang="ja-JP" dirty="0"/>
          </a:p>
          <a:p>
            <a:r>
              <a:rPr kumimoji="1" lang="ja-JP" altLang="en-US" dirty="0"/>
              <a:t>「ちょ、人混みを走ると危ないって！」</a:t>
            </a:r>
            <a:endParaRPr kumimoji="1" lang="en-US" altLang="ja-JP" dirty="0"/>
          </a:p>
          <a:p>
            <a:r>
              <a:rPr kumimoji="1" lang="ja-JP" altLang="en-US" dirty="0"/>
              <a:t>芽衣「やっぱり愛ちゃんだ！一人で焼きそばに並んでるの～？それなら芽衣達と一緒に遊ぼうよ！」</a:t>
            </a:r>
            <a:endParaRPr kumimoji="1" lang="en-US" altLang="ja-JP" dirty="0"/>
          </a:p>
          <a:p>
            <a:r>
              <a:rPr kumimoji="1" lang="ja-JP" altLang="en-US" dirty="0"/>
              <a:t>愛「こ、こんばんは！か、家族はあっちにいるから全然一人じゃないよ！」</a:t>
            </a:r>
            <a:endParaRPr kumimoji="1" lang="en-US" altLang="ja-JP" dirty="0"/>
          </a:p>
          <a:p>
            <a:r>
              <a:rPr kumimoji="1" lang="ja-JP" altLang="en-US" dirty="0"/>
              <a:t>芽衣「そっか～、それなら仕方ないね。芽衣達も焼きそば食べる？でも、たこ焼きもお好み焼きも気になるなぁ」</a:t>
            </a:r>
            <a:endParaRPr kumimoji="1" lang="en-US" altLang="ja-JP" dirty="0"/>
          </a:p>
          <a:p>
            <a:r>
              <a:rPr kumimoji="1" lang="ja-JP" altLang="en-US" dirty="0"/>
              <a:t>「いつもみたいに半分ずつ食べるか。そっちの方が沢山食べれるし」</a:t>
            </a:r>
            <a:endParaRPr kumimoji="1" lang="en-US" altLang="ja-JP" dirty="0"/>
          </a:p>
          <a:p>
            <a:r>
              <a:rPr kumimoji="1" lang="ja-JP" altLang="en-US" dirty="0"/>
              <a:t>芽衣「そうだね！そうしよう！じゃあ、芽衣、りんご飴も食べたい！」</a:t>
            </a:r>
            <a:endParaRPr kumimoji="1" lang="en-US" altLang="ja-JP" dirty="0"/>
          </a:p>
          <a:p>
            <a:r>
              <a:rPr kumimoji="1" lang="ja-JP" altLang="en-US" dirty="0"/>
              <a:t>愛「</a:t>
            </a:r>
            <a:r>
              <a:rPr kumimoji="1" lang="en-US" altLang="ja-JP" dirty="0"/>
              <a:t>……</a:t>
            </a:r>
            <a:r>
              <a:rPr kumimoji="1" lang="ja-JP" altLang="en-US" dirty="0"/>
              <a:t>二人はすっごく仲いいんですね。もしかして</a:t>
            </a:r>
            <a:r>
              <a:rPr kumimoji="1" lang="en-US" altLang="ja-JP" dirty="0"/>
              <a:t>……</a:t>
            </a:r>
            <a:r>
              <a:rPr kumimoji="1" lang="ja-JP" altLang="en-US" dirty="0"/>
              <a:t>芽衣ちゃんと付き合ってたり</a:t>
            </a:r>
            <a:r>
              <a:rPr kumimoji="1" lang="en-US" altLang="ja-JP" dirty="0"/>
              <a:t>……</a:t>
            </a:r>
            <a:r>
              <a:rPr kumimoji="1" lang="ja-JP" altLang="en-US" dirty="0"/>
              <a:t>？」</a:t>
            </a:r>
            <a:endParaRPr kumimoji="1" lang="en-US" altLang="ja-JP" dirty="0"/>
          </a:p>
          <a:p>
            <a:r>
              <a:rPr kumimoji="1" lang="ja-JP" altLang="en-US" dirty="0"/>
              <a:t>「いや、そういう訳じゃないよ。まだ、ただの友達かな」</a:t>
            </a:r>
            <a:endParaRPr kumimoji="1" lang="en-US" altLang="ja-JP" dirty="0"/>
          </a:p>
          <a:p>
            <a:r>
              <a:rPr kumimoji="1" lang="ja-JP" altLang="en-US" dirty="0"/>
              <a:t>芽衣「</a:t>
            </a:r>
            <a:r>
              <a:rPr kumimoji="1" lang="en-US" altLang="ja-JP" dirty="0"/>
              <a:t>()</a:t>
            </a:r>
            <a:r>
              <a:rPr kumimoji="1" lang="ja-JP" altLang="en-US" dirty="0"/>
              <a:t>君は芽衣に恋を教えてくれてるの。でも、まだあんまり分からなくて。愛ちゃんは恋って分かる？」</a:t>
            </a:r>
            <a:endParaRPr kumimoji="1" lang="en-US" altLang="ja-JP" dirty="0"/>
          </a:p>
          <a:p>
            <a:r>
              <a:rPr kumimoji="1" lang="ja-JP" altLang="en-US" dirty="0"/>
              <a:t>愛「わ、私もそんなに分かんないかなぁ。だけど</a:t>
            </a:r>
            <a:r>
              <a:rPr kumimoji="1" lang="en-US" altLang="ja-JP" dirty="0"/>
              <a:t>……</a:t>
            </a:r>
            <a:r>
              <a:rPr kumimoji="1" lang="ja-JP" altLang="en-US" dirty="0"/>
              <a:t>せっかくのデートを邪魔する訳にはいかないよね</a:t>
            </a:r>
            <a:endParaRPr kumimoji="1" lang="en-US" altLang="ja-JP" dirty="0"/>
          </a:p>
          <a:p>
            <a:r>
              <a:rPr kumimoji="1" lang="ja-JP" altLang="en-US" dirty="0"/>
              <a:t>では、私はこの辺で。この後の花火は、お祭りの目玉なので、最後まで楽しんでいって下さい」</a:t>
            </a:r>
            <a:endParaRPr kumimoji="1" lang="en-US" altLang="ja-JP" dirty="0"/>
          </a:p>
          <a:p>
            <a:r>
              <a:rPr kumimoji="1" lang="ja-JP" altLang="en-US" dirty="0"/>
              <a:t>芽衣「愛ちゃんばいばーい！芽衣達も食べ物買って花火の見えやすい所に移動しよっか。それともここら辺で見る～？」</a:t>
            </a:r>
            <a:endParaRPr kumimoji="1" lang="en-US" altLang="ja-JP" dirty="0"/>
          </a:p>
          <a:p>
            <a:r>
              <a:rPr kumimoji="1" lang="ja-JP" altLang="en-US" dirty="0"/>
              <a:t>「人も多いしここからだと花火は少し見にくいかもしれないな」</a:t>
            </a:r>
            <a:endParaRPr kumimoji="1" lang="en-US" altLang="ja-JP" dirty="0"/>
          </a:p>
          <a:p>
            <a:r>
              <a:rPr kumimoji="1" lang="ja-JP" altLang="en-US" dirty="0"/>
              <a:t>芽衣「それならおすすめの場所があるよ！花火が凄く見やすい場所なんだ～芽衣が案内してあげる！」</a:t>
            </a:r>
            <a:endParaRPr kumimoji="1" lang="en-US" altLang="ja-JP" dirty="0"/>
          </a:p>
          <a:p>
            <a:r>
              <a:rPr kumimoji="1" lang="ja-JP" altLang="en-US" dirty="0"/>
              <a:t>「お願いしようかな。せっかく見るなら、見やすい方がいいだろうし」</a:t>
            </a:r>
            <a:endParaRPr kumimoji="1" lang="en-US" altLang="ja-JP" dirty="0"/>
          </a:p>
          <a:p>
            <a:r>
              <a:rPr kumimoji="1" lang="ja-JP" altLang="en-US" dirty="0"/>
              <a:t>芽衣「任せて～！芽衣達お気に入りの場所だから、きっと気に入るはずだよ～！」</a:t>
            </a:r>
            <a:endParaRPr kumimoji="1" lang="en-US" altLang="ja-JP" dirty="0"/>
          </a:p>
          <a:p>
            <a:endParaRPr kumimoji="1" lang="en-US" altLang="ja-JP" dirty="0"/>
          </a:p>
          <a:p>
            <a:r>
              <a:rPr kumimoji="1" lang="ja-JP" altLang="en-US" dirty="0"/>
              <a:t>芽衣「この先にちょっとした丘があるんだ～わりと穴場なんだよ？</a:t>
            </a:r>
            <a:endParaRPr kumimoji="1" lang="en-US" altLang="ja-JP" dirty="0"/>
          </a:p>
          <a:p>
            <a:r>
              <a:rPr kumimoji="1" lang="ja-JP" altLang="en-US" dirty="0"/>
              <a:t>愛ちゃんとお祭りに来た時は、いつもそこで花火を見てるんだけど</a:t>
            </a:r>
            <a:r>
              <a:rPr kumimoji="1" lang="en-US" altLang="ja-JP" dirty="0"/>
              <a:t>……</a:t>
            </a:r>
            <a:r>
              <a:rPr kumimoji="1" lang="ja-JP" altLang="en-US" dirty="0"/>
              <a:t>きゃっ！」</a:t>
            </a:r>
            <a:endParaRPr kumimoji="1" lang="en-US" altLang="ja-JP" dirty="0"/>
          </a:p>
          <a:p>
            <a:r>
              <a:rPr kumimoji="1" lang="ja-JP" altLang="en-US" dirty="0"/>
              <a:t>「芽衣！だ、大丈夫か？怪我はないか？」</a:t>
            </a:r>
            <a:endParaRPr kumimoji="1" lang="en-US" altLang="ja-JP" dirty="0"/>
          </a:p>
          <a:p>
            <a:r>
              <a:rPr kumimoji="1" lang="ja-JP" altLang="en-US" dirty="0"/>
              <a:t>芽衣「大丈夫。ちょっと躓いちゃっただけだよ。支えてくれてありがと</a:t>
            </a:r>
            <a:r>
              <a:rPr kumimoji="1" lang="en-US" altLang="ja-JP" dirty="0"/>
              <a:t>……</a:t>
            </a:r>
            <a:r>
              <a:rPr kumimoji="1" lang="ja-JP" altLang="en-US" dirty="0"/>
              <a:t>いたっ　えへへ</a:t>
            </a:r>
            <a:r>
              <a:rPr kumimoji="1" lang="en-US" altLang="ja-JP" dirty="0"/>
              <a:t>……</a:t>
            </a:r>
            <a:r>
              <a:rPr kumimoji="1" lang="ja-JP" altLang="en-US" dirty="0"/>
              <a:t>ちょっと足を挫いちゃったみたい」</a:t>
            </a:r>
            <a:endParaRPr kumimoji="1" lang="en-US" altLang="ja-JP" dirty="0"/>
          </a:p>
          <a:p>
            <a:r>
              <a:rPr kumimoji="1" lang="ja-JP" altLang="en-US" dirty="0"/>
              <a:t>芽衣「でも全然歩けるから大丈夫！早く行かないと花火が始まっちゃうよ～　ここの坂道を登ればすぐだから！」</a:t>
            </a:r>
            <a:endParaRPr kumimoji="1" lang="en-US" altLang="ja-JP" dirty="0"/>
          </a:p>
          <a:p>
            <a:r>
              <a:rPr kumimoji="1" lang="ja-JP" altLang="en-US" dirty="0"/>
              <a:t>選択肢：</a:t>
            </a:r>
            <a:r>
              <a:rPr kumimoji="1" lang="en-US" altLang="ja-JP" dirty="0"/>
              <a:t>{“</a:t>
            </a:r>
            <a:r>
              <a:rPr kumimoji="1" lang="ja-JP" altLang="en-US" dirty="0"/>
              <a:t>歩いて登る</a:t>
            </a:r>
            <a:r>
              <a:rPr kumimoji="1" lang="en-US" altLang="ja-JP" dirty="0"/>
              <a:t>”,”</a:t>
            </a:r>
            <a:r>
              <a:rPr kumimoji="1" lang="ja-JP" altLang="en-US" dirty="0"/>
              <a:t>芽衣をおんぶして登る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芽衣をおんぶして登る</a:t>
            </a:r>
            <a:r>
              <a:rPr kumimoji="1" lang="en-US" altLang="ja-JP" dirty="0"/>
              <a:t>”){</a:t>
            </a:r>
          </a:p>
          <a:p>
            <a:r>
              <a:rPr kumimoji="1" lang="ja-JP" altLang="en-US" dirty="0"/>
              <a:t>「それなら俺が背負っていくよ」</a:t>
            </a:r>
            <a:endParaRPr kumimoji="1" lang="en-US" altLang="ja-JP" dirty="0"/>
          </a:p>
          <a:p>
            <a:r>
              <a:rPr kumimoji="1" lang="ja-JP" altLang="en-US" dirty="0"/>
              <a:t>芽衣「え？でも、</a:t>
            </a:r>
            <a:r>
              <a:rPr kumimoji="1" lang="en-US" altLang="ja-JP" dirty="0"/>
              <a:t>()</a:t>
            </a:r>
            <a:r>
              <a:rPr kumimoji="1" lang="ja-JP" altLang="en-US" dirty="0"/>
              <a:t>君は足を怪我してるし</a:t>
            </a:r>
            <a:r>
              <a:rPr kumimoji="1" lang="en-US" altLang="ja-JP" dirty="0"/>
              <a:t>……</a:t>
            </a:r>
            <a:r>
              <a:rPr kumimoji="1" lang="ja-JP" altLang="en-US" dirty="0"/>
              <a:t>無理しちゃダメだよ」</a:t>
            </a:r>
            <a:endParaRPr kumimoji="1" lang="en-US" altLang="ja-JP" dirty="0"/>
          </a:p>
          <a:p>
            <a:r>
              <a:rPr kumimoji="1" lang="ja-JP" altLang="en-US" dirty="0"/>
              <a:t>「これぐらいなら平気だよ。それに、芽衣をこのまま歩かせる訳にもいかないだろ。ほら、背中に乗って」</a:t>
            </a:r>
            <a:endParaRPr kumimoji="1" lang="en-US" altLang="ja-JP" dirty="0"/>
          </a:p>
          <a:p>
            <a:r>
              <a:rPr kumimoji="1" lang="ja-JP" altLang="en-US" dirty="0"/>
              <a:t>芽衣「</a:t>
            </a:r>
            <a:r>
              <a:rPr kumimoji="1" lang="en-US" altLang="ja-JP" dirty="0"/>
              <a:t>……</a:t>
            </a:r>
            <a:r>
              <a:rPr kumimoji="1" lang="ja-JP" altLang="en-US" dirty="0"/>
              <a:t>ありがと、</a:t>
            </a:r>
            <a:r>
              <a:rPr kumimoji="1" lang="en-US" altLang="ja-JP" dirty="0"/>
              <a:t>()</a:t>
            </a:r>
            <a:r>
              <a:rPr kumimoji="1" lang="ja-JP" altLang="en-US" dirty="0"/>
              <a:t>君。じゃあ</a:t>
            </a:r>
            <a:r>
              <a:rPr kumimoji="1" lang="en-US" altLang="ja-JP" dirty="0"/>
              <a:t>……</a:t>
            </a:r>
            <a:r>
              <a:rPr kumimoji="1" lang="ja-JP" altLang="en-US" dirty="0"/>
              <a:t>お願いします</a:t>
            </a:r>
            <a:r>
              <a:rPr kumimoji="1" lang="en-US" altLang="ja-JP" dirty="0"/>
              <a:t>……</a:t>
            </a:r>
            <a:r>
              <a:rPr kumimoji="1" lang="ja-JP" altLang="en-US" dirty="0"/>
              <a:t>よいしょっと。　ちゃんと乗ったけど、重くない？大丈夫？」</a:t>
            </a:r>
            <a:endParaRPr kumimoji="1" lang="en-US" altLang="ja-JP" dirty="0"/>
          </a:p>
          <a:p>
            <a:r>
              <a:rPr kumimoji="1" lang="ja-JP" altLang="en-US" dirty="0"/>
              <a:t>「落ちないようにしっかり掴まっていてくれ。この先を進めばいいんだよな？」</a:t>
            </a:r>
            <a:endParaRPr kumimoji="1" lang="en-US" altLang="ja-JP" dirty="0"/>
          </a:p>
          <a:p>
            <a:r>
              <a:rPr kumimoji="1" lang="ja-JP" altLang="en-US" dirty="0"/>
              <a:t>芽衣「うん、そっちで大丈夫。</a:t>
            </a:r>
            <a:r>
              <a:rPr kumimoji="1" lang="en-US" altLang="ja-JP" dirty="0"/>
              <a:t>……()</a:t>
            </a:r>
            <a:r>
              <a:rPr kumimoji="1" lang="ja-JP" altLang="en-US" dirty="0"/>
              <a:t>君の背中、おっきいね。安心するなぁ</a:t>
            </a:r>
            <a:r>
              <a:rPr kumimoji="1" lang="en-US" altLang="ja-JP" dirty="0"/>
              <a:t>……</a:t>
            </a:r>
          </a:p>
          <a:p>
            <a:r>
              <a:rPr kumimoji="1" lang="ja-JP" altLang="en-US" dirty="0"/>
              <a:t>あ、花火</a:t>
            </a:r>
            <a:r>
              <a:rPr kumimoji="1" lang="en-US" altLang="ja-JP" dirty="0"/>
              <a:t>……</a:t>
            </a:r>
            <a:r>
              <a:rPr kumimoji="1" lang="ja-JP" altLang="en-US" dirty="0"/>
              <a:t>始まっちゃった　ごめんね？芽衣が怪我してなければ、いい場所で見られたのに」</a:t>
            </a:r>
            <a:endParaRPr kumimoji="1" lang="en-US" altLang="ja-JP" dirty="0"/>
          </a:p>
          <a:p>
            <a:r>
              <a:rPr kumimoji="1" lang="ja-JP" altLang="en-US" dirty="0"/>
              <a:t>「芽衣と一緒に花火を見られるだけで、俺は満足だよ」</a:t>
            </a:r>
            <a:endParaRPr kumimoji="1" lang="en-US" altLang="ja-JP" dirty="0"/>
          </a:p>
          <a:p>
            <a:r>
              <a:rPr kumimoji="1" lang="ja-JP" altLang="en-US" dirty="0"/>
              <a:t>芽衣「芽衣も、</a:t>
            </a:r>
            <a:r>
              <a:rPr kumimoji="1" lang="en-US" altLang="ja-JP" dirty="0"/>
              <a:t>()</a:t>
            </a:r>
            <a:r>
              <a:rPr kumimoji="1" lang="ja-JP" altLang="en-US" dirty="0"/>
              <a:t>君と一緒に花火を見られて、嬉しいな</a:t>
            </a:r>
            <a:r>
              <a:rPr kumimoji="1" lang="en-US" altLang="ja-JP" dirty="0"/>
              <a:t>……</a:t>
            </a:r>
            <a:r>
              <a:rPr kumimoji="1" lang="ja-JP" altLang="en-US" dirty="0"/>
              <a:t>」</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歩いて登る</a:t>
            </a:r>
            <a:r>
              <a:rPr kumimoji="1" lang="en-US" altLang="ja-JP" dirty="0"/>
              <a:t>”){</a:t>
            </a:r>
          </a:p>
          <a:p>
            <a:r>
              <a:rPr kumimoji="1" lang="ja-JP" altLang="en-US" dirty="0"/>
              <a:t>「そうか。じゃあ、急いで登ろう！くれぐれも、無理はするなよ？」</a:t>
            </a:r>
            <a:endParaRPr kumimoji="1" lang="en-US" altLang="ja-JP" dirty="0"/>
          </a:p>
          <a:p>
            <a:r>
              <a:rPr kumimoji="1" lang="ja-JP" altLang="en-US" dirty="0"/>
              <a:t>芽衣「大丈夫って言ってるでしょ～山道は慣れてるからね。</a:t>
            </a:r>
            <a:r>
              <a:rPr kumimoji="1" lang="en-US" altLang="ja-JP" dirty="0"/>
              <a:t>……</a:t>
            </a:r>
            <a:r>
              <a:rPr kumimoji="1" lang="ja-JP" altLang="en-US" dirty="0"/>
              <a:t>わぁ、花火始まっちゃったね」</a:t>
            </a:r>
            <a:endParaRPr kumimoji="1" lang="en-US" altLang="ja-JP" dirty="0"/>
          </a:p>
          <a:p>
            <a:r>
              <a:rPr kumimoji="1" lang="ja-JP" altLang="en-US" dirty="0"/>
              <a:t>「綺麗だな</a:t>
            </a:r>
            <a:r>
              <a:rPr kumimoji="1" lang="en-US" altLang="ja-JP" dirty="0"/>
              <a:t>……</a:t>
            </a:r>
            <a:r>
              <a:rPr kumimoji="1" lang="ja-JP" altLang="en-US" dirty="0"/>
              <a:t>ここからでも良く見えるし、上まで登るのはやめておこうか」</a:t>
            </a:r>
            <a:endParaRPr kumimoji="1" lang="en-US" altLang="ja-JP" dirty="0"/>
          </a:p>
          <a:p>
            <a:r>
              <a:rPr kumimoji="1" lang="ja-JP" altLang="en-US" dirty="0"/>
              <a:t>芽衣「うん</a:t>
            </a:r>
            <a:r>
              <a:rPr kumimoji="1" lang="en-US" altLang="ja-JP" dirty="0"/>
              <a:t>……</a:t>
            </a:r>
            <a:r>
              <a:rPr kumimoji="1" lang="ja-JP" altLang="en-US" dirty="0"/>
              <a:t>そうだね。　もし、また来年一緒に見ることが出来たら</a:t>
            </a:r>
            <a:r>
              <a:rPr kumimoji="1" lang="en-US" altLang="ja-JP" dirty="0"/>
              <a:t>……</a:t>
            </a:r>
            <a:r>
              <a:rPr kumimoji="1" lang="ja-JP" altLang="en-US" dirty="0"/>
              <a:t>芽衣と</a:t>
            </a:r>
            <a:r>
              <a:rPr kumimoji="1" lang="en-US" altLang="ja-JP" dirty="0"/>
              <a:t>……</a:t>
            </a:r>
            <a:r>
              <a:rPr kumimoji="1" lang="ja-JP" altLang="en-US" dirty="0"/>
              <a:t>」</a:t>
            </a:r>
            <a:endParaRPr kumimoji="1" lang="en-US" altLang="ja-JP" dirty="0"/>
          </a:p>
          <a:p>
            <a:r>
              <a:rPr kumimoji="1" lang="ja-JP" altLang="en-US" dirty="0"/>
              <a:t>（芽衣はそっと俺の手を握り、何か言った気がしたが、その声は花火の音でかき消された）</a:t>
            </a:r>
            <a:endParaRPr kumimoji="1" lang="en-US" altLang="ja-JP" dirty="0"/>
          </a:p>
          <a:p>
            <a:r>
              <a:rPr kumimoji="1" lang="en-US" altLang="ja-JP" dirty="0"/>
              <a:t>}</a:t>
            </a:r>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4</a:t>
            </a:fld>
            <a:endParaRPr kumimoji="1" lang="ja-JP" altLang="en-US"/>
          </a:p>
        </p:txBody>
      </p:sp>
    </p:spTree>
    <p:extLst>
      <p:ext uri="{BB962C8B-B14F-4D97-AF65-F5344CB8AC3E}">
        <p14:creationId xmlns:p14="http://schemas.microsoft.com/office/powerpoint/2010/main" val="236814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話　セリフ全文</a:t>
            </a:r>
            <a:r>
              <a:rPr kumimoji="1" lang="en-US" altLang="ja-JP" dirty="0"/>
              <a:t>】</a:t>
            </a:r>
          </a:p>
          <a:p>
            <a:r>
              <a:rPr kumimoji="1" lang="en-US" altLang="ja-JP" dirty="0"/>
              <a:t>――</a:t>
            </a:r>
            <a:r>
              <a:rPr kumimoji="1" lang="ja-JP" altLang="en-US" dirty="0"/>
              <a:t>夏休み終了まであと七日</a:t>
            </a:r>
            <a:endParaRPr kumimoji="1" lang="en-US" altLang="ja-JP" dirty="0"/>
          </a:p>
          <a:p>
            <a:r>
              <a:rPr kumimoji="1" lang="ja-JP" altLang="en-US" dirty="0"/>
              <a:t>（いつも芽衣に迎えに来てもらってるし、たまには俺が迎えに行ってもいいよな</a:t>
            </a:r>
            <a:r>
              <a:rPr kumimoji="1" lang="en-US" altLang="ja-JP" dirty="0"/>
              <a:t>……</a:t>
            </a:r>
            <a:r>
              <a:rPr kumimoji="1" lang="ja-JP" altLang="en-US" dirty="0"/>
              <a:t>と思って家を出てみたが</a:t>
            </a:r>
            <a:r>
              <a:rPr kumimoji="1" lang="en-US" altLang="ja-JP" dirty="0"/>
              <a:t>……</a:t>
            </a:r>
          </a:p>
          <a:p>
            <a:r>
              <a:rPr kumimoji="1" lang="ja-JP" altLang="en-US" dirty="0"/>
              <a:t>でも、いきなり家まで押しかけたら迷惑かな</a:t>
            </a:r>
            <a:r>
              <a:rPr kumimoji="1" lang="en-US" altLang="ja-JP" dirty="0"/>
              <a:t>……</a:t>
            </a:r>
            <a:r>
              <a:rPr kumimoji="1" lang="ja-JP" altLang="en-US" dirty="0"/>
              <a:t>？ここら辺で芽衣が来るのを待ってるか</a:t>
            </a:r>
            <a:r>
              <a:rPr kumimoji="1" lang="en-US" altLang="ja-JP" dirty="0"/>
              <a:t>……</a:t>
            </a:r>
            <a:r>
              <a:rPr kumimoji="1" lang="ja-JP" altLang="en-US" dirty="0"/>
              <a:t>？）</a:t>
            </a:r>
            <a:endParaRPr kumimoji="1" lang="en-US" altLang="ja-JP" dirty="0"/>
          </a:p>
          <a:p>
            <a:r>
              <a:rPr kumimoji="1" lang="ja-JP" altLang="en-US" dirty="0"/>
              <a:t>選択肢：</a:t>
            </a:r>
            <a:r>
              <a:rPr kumimoji="1" lang="en-US" altLang="ja-JP" dirty="0"/>
              <a:t>{“</a:t>
            </a:r>
            <a:r>
              <a:rPr kumimoji="1" lang="ja-JP" altLang="en-US" dirty="0"/>
              <a:t>芽衣を迎えに行く</a:t>
            </a:r>
            <a:r>
              <a:rPr kumimoji="1" lang="en-US" altLang="ja-JP" dirty="0"/>
              <a:t>”,”</a:t>
            </a:r>
            <a:r>
              <a:rPr kumimoji="1" lang="ja-JP" altLang="en-US" dirty="0"/>
              <a:t>芽衣を迎えに行かない</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芽衣を迎えに行く</a:t>
            </a:r>
            <a:r>
              <a:rPr kumimoji="1" lang="en-US" altLang="ja-JP" dirty="0"/>
              <a:t>”){</a:t>
            </a:r>
          </a:p>
          <a:p>
            <a:r>
              <a:rPr kumimoji="1" lang="ja-JP" altLang="en-US" dirty="0"/>
              <a:t>（よし、ここまで来たし、芽衣の家まで迎えに行ってみよう！）</a:t>
            </a:r>
            <a:endParaRPr kumimoji="1" lang="en-US" altLang="ja-JP" dirty="0"/>
          </a:p>
          <a:p>
            <a:r>
              <a:rPr kumimoji="1" lang="ja-JP" altLang="en-US" dirty="0"/>
              <a:t>芽衣「</a:t>
            </a:r>
            <a:r>
              <a:rPr kumimoji="1" lang="en-US" altLang="ja-JP" dirty="0"/>
              <a:t>()</a:t>
            </a:r>
            <a:r>
              <a:rPr kumimoji="1" lang="ja-JP" altLang="en-US" dirty="0"/>
              <a:t>君、おはよ～　道の真ん中でうろうろしてどうしたの？」</a:t>
            </a:r>
            <a:endParaRPr kumimoji="1" lang="en-US" altLang="ja-JP" dirty="0"/>
          </a:p>
          <a:p>
            <a:r>
              <a:rPr kumimoji="1" lang="ja-JP" altLang="en-US" dirty="0"/>
              <a:t>「別に大したことじゃない。芽衣を迎えに行こうと思って</a:t>
            </a:r>
            <a:r>
              <a:rPr kumimoji="1" lang="en-US" altLang="ja-JP" dirty="0"/>
              <a:t>……</a:t>
            </a:r>
            <a:r>
              <a:rPr kumimoji="1" lang="ja-JP" altLang="en-US" dirty="0"/>
              <a:t>って、わぁっ！芽衣！？」</a:t>
            </a:r>
            <a:endParaRPr kumimoji="1" lang="en-US" altLang="ja-JP" dirty="0"/>
          </a:p>
          <a:p>
            <a:r>
              <a:rPr kumimoji="1" lang="ja-JP" altLang="en-US" dirty="0"/>
              <a:t>芽衣「そうなんだ～　</a:t>
            </a:r>
            <a:r>
              <a:rPr kumimoji="1" lang="en-US" altLang="ja-JP" dirty="0"/>
              <a:t>()</a:t>
            </a:r>
            <a:r>
              <a:rPr kumimoji="1" lang="ja-JP" altLang="en-US" dirty="0"/>
              <a:t>君、そんなに悩むくらい、芽衣に会いたかったの？」</a:t>
            </a:r>
            <a:endParaRPr kumimoji="1" lang="en-US" altLang="ja-JP" dirty="0"/>
          </a:p>
          <a:p>
            <a:r>
              <a:rPr kumimoji="1" lang="ja-JP" altLang="en-US" dirty="0"/>
              <a:t>「ああ、会いたかったよ。芽衣は会いたくなかったのか？」</a:t>
            </a:r>
            <a:endParaRPr kumimoji="1" lang="en-US" altLang="ja-JP" dirty="0"/>
          </a:p>
          <a:p>
            <a:r>
              <a:rPr kumimoji="1" lang="ja-JP" altLang="en-US" dirty="0"/>
              <a:t>芽衣「そっかー！嬉しいな～　芽衣もね、君に早く会いたかった！</a:t>
            </a:r>
            <a:endParaRPr kumimoji="1" lang="en-US" altLang="ja-JP" dirty="0"/>
          </a:p>
          <a:p>
            <a:r>
              <a:rPr kumimoji="1" lang="ja-JP" altLang="en-US" dirty="0"/>
              <a:t>君が芽衣を迎えに来てくれるのも新鮮でいいね</a:t>
            </a:r>
            <a:endParaRPr kumimoji="1" lang="en-US" altLang="ja-JP" dirty="0"/>
          </a:p>
          <a:p>
            <a:r>
              <a:rPr kumimoji="1" lang="ja-JP" altLang="en-US" dirty="0"/>
              <a:t>芽衣がここに来る時は、いつも途中の駄菓子屋さんで寄り道しそうになっちゃうし</a:t>
            </a:r>
            <a:r>
              <a:rPr kumimoji="1" lang="en-US" altLang="ja-JP" dirty="0"/>
              <a:t>……</a:t>
            </a:r>
            <a:r>
              <a:rPr kumimoji="1" lang="ja-JP" altLang="en-US" dirty="0"/>
              <a:t>」</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芽衣を迎えに行かない</a:t>
            </a:r>
            <a:r>
              <a:rPr kumimoji="1" lang="en-US" altLang="ja-JP" dirty="0"/>
              <a:t>”){</a:t>
            </a:r>
          </a:p>
          <a:p>
            <a:r>
              <a:rPr kumimoji="1" lang="ja-JP" altLang="en-US" dirty="0"/>
              <a:t>（突然知らないやつが家まで押しかけたら、芽衣の家族も驚くよな</a:t>
            </a:r>
            <a:r>
              <a:rPr kumimoji="1" lang="en-US" altLang="ja-JP" dirty="0"/>
              <a:t>……</a:t>
            </a:r>
            <a:r>
              <a:rPr kumimoji="1" lang="ja-JP" altLang="en-US" dirty="0"/>
              <a:t>大人しく家に戻ろう）</a:t>
            </a:r>
            <a:endParaRPr kumimoji="1" lang="en-US" altLang="ja-JP" dirty="0"/>
          </a:p>
          <a:p>
            <a:r>
              <a:rPr kumimoji="1" lang="ja-JP" altLang="en-US" dirty="0"/>
              <a:t>芽衣「おーい！</a:t>
            </a:r>
            <a:r>
              <a:rPr kumimoji="1" lang="en-US" altLang="ja-JP" dirty="0"/>
              <a:t>()</a:t>
            </a:r>
            <a:r>
              <a:rPr kumimoji="1" lang="ja-JP" altLang="en-US" dirty="0"/>
              <a:t>君～！こんなところで会うなんて偶然だね！ちょうど迎えに行こうと思ってたんだ～！</a:t>
            </a:r>
            <a:endParaRPr kumimoji="1" lang="en-US" altLang="ja-JP" dirty="0"/>
          </a:p>
          <a:p>
            <a:r>
              <a:rPr kumimoji="1" lang="ja-JP" altLang="en-US" dirty="0"/>
              <a:t>ここにいるってことは</a:t>
            </a:r>
            <a:r>
              <a:rPr kumimoji="1" lang="en-US" altLang="ja-JP" dirty="0"/>
              <a:t>……</a:t>
            </a:r>
            <a:r>
              <a:rPr kumimoji="1" lang="ja-JP" altLang="en-US" dirty="0"/>
              <a:t>もしかして駄菓子屋さんに行こうとしてたの？」</a:t>
            </a:r>
            <a:endParaRPr kumimoji="1" lang="en-US" altLang="ja-JP" dirty="0"/>
          </a:p>
          <a:p>
            <a:r>
              <a:rPr kumimoji="1" lang="ja-JP" altLang="en-US" dirty="0"/>
              <a:t>「いや、芽衣を</a:t>
            </a:r>
            <a:r>
              <a:rPr kumimoji="1" lang="en-US" altLang="ja-JP" dirty="0"/>
              <a:t>……</a:t>
            </a:r>
            <a:r>
              <a:rPr kumimoji="1" lang="ja-JP" altLang="en-US" dirty="0"/>
              <a:t>なんでもない」</a:t>
            </a:r>
            <a:endParaRPr kumimoji="1" lang="en-US" altLang="ja-JP" dirty="0"/>
          </a:p>
          <a:p>
            <a:r>
              <a:rPr kumimoji="1" lang="en-US" altLang="ja-JP" dirty="0"/>
              <a:t>}</a:t>
            </a:r>
          </a:p>
          <a:p>
            <a:r>
              <a:rPr kumimoji="1" lang="ja-JP" altLang="en-US" dirty="0"/>
              <a:t>芽衣「あ、駄菓子屋さんで思い出したんだけど、新しいアイスがあるんだって！さっきお店の前に張り紙が出てたよー！</a:t>
            </a:r>
            <a:endParaRPr kumimoji="1" lang="en-US" altLang="ja-JP" dirty="0"/>
          </a:p>
          <a:p>
            <a:r>
              <a:rPr kumimoji="1" lang="ja-JP" altLang="en-US" dirty="0"/>
              <a:t>芽衣、気になってたんだよね</a:t>
            </a:r>
            <a:r>
              <a:rPr kumimoji="1" lang="en-US" altLang="ja-JP" dirty="0"/>
              <a:t>……</a:t>
            </a:r>
            <a:r>
              <a:rPr kumimoji="1" lang="ja-JP" altLang="en-US" dirty="0"/>
              <a:t>そうだ！どっちが当たりを引けるか勝負しようよ！」</a:t>
            </a:r>
            <a:endParaRPr kumimoji="1" lang="en-US" altLang="ja-JP" dirty="0"/>
          </a:p>
          <a:p>
            <a:r>
              <a:rPr kumimoji="1" lang="ja-JP" altLang="en-US" dirty="0"/>
              <a:t>「新しいアイスか</a:t>
            </a:r>
            <a:r>
              <a:rPr kumimoji="1" lang="en-US" altLang="ja-JP" dirty="0"/>
              <a:t>……</a:t>
            </a:r>
            <a:r>
              <a:rPr kumimoji="1" lang="ja-JP" altLang="en-US" dirty="0"/>
              <a:t>確かに気になるな」</a:t>
            </a:r>
            <a:endParaRPr kumimoji="1" lang="en-US" altLang="ja-JP" dirty="0"/>
          </a:p>
          <a:p>
            <a:r>
              <a:rPr kumimoji="1" lang="ja-JP" altLang="en-US" dirty="0"/>
              <a:t>芽衣「でしょでしょー！？アイスも食べられて勝負も出来る　凄くいいアイディアだと思うんだ～</a:t>
            </a:r>
            <a:endParaRPr kumimoji="1" lang="en-US" altLang="ja-JP" dirty="0"/>
          </a:p>
          <a:p>
            <a:r>
              <a:rPr kumimoji="1" lang="ja-JP" altLang="en-US" dirty="0"/>
              <a:t>それじゃ、早速行こうよ！売り切れちゃう前に買わないと」</a:t>
            </a:r>
            <a:endParaRPr kumimoji="1" lang="en-US" altLang="ja-JP" dirty="0"/>
          </a:p>
          <a:p>
            <a:r>
              <a:rPr kumimoji="1" lang="en-US" altLang="ja-JP" dirty="0"/>
              <a:t>――</a:t>
            </a:r>
            <a:r>
              <a:rPr kumimoji="1" lang="ja-JP" altLang="en-US" dirty="0"/>
              <a:t>駄菓子屋</a:t>
            </a:r>
            <a:endParaRPr kumimoji="1" lang="en-US" altLang="ja-JP" dirty="0"/>
          </a:p>
          <a:p>
            <a:r>
              <a:rPr kumimoji="1" lang="ja-JP" altLang="en-US" dirty="0"/>
              <a:t>芽衣「新しいアイスはこれか～。うーん</a:t>
            </a:r>
            <a:r>
              <a:rPr kumimoji="1" lang="en-US" altLang="ja-JP" dirty="0"/>
              <a:t>……</a:t>
            </a:r>
            <a:r>
              <a:rPr kumimoji="1" lang="ja-JP" altLang="en-US" dirty="0"/>
              <a:t>でもこっちも美味しそう、あ、これも</a:t>
            </a:r>
            <a:r>
              <a:rPr kumimoji="1" lang="en-US" altLang="ja-JP" dirty="0"/>
              <a:t>……</a:t>
            </a:r>
            <a:r>
              <a:rPr kumimoji="1" lang="ja-JP" altLang="en-US" dirty="0"/>
              <a:t>どれにしようかなぁ</a:t>
            </a:r>
            <a:r>
              <a:rPr kumimoji="1" lang="en-US" altLang="ja-JP" dirty="0"/>
              <a:t>……</a:t>
            </a:r>
            <a:r>
              <a:rPr kumimoji="1" lang="ja-JP" altLang="en-US" dirty="0"/>
              <a:t>」</a:t>
            </a:r>
            <a:endParaRPr kumimoji="1" lang="en-US" altLang="ja-JP" dirty="0"/>
          </a:p>
          <a:p>
            <a:r>
              <a:rPr kumimoji="1" lang="ja-JP" altLang="en-US" dirty="0"/>
              <a:t>選択肢：</a:t>
            </a:r>
            <a:r>
              <a:rPr kumimoji="1" lang="en-US" altLang="ja-JP" dirty="0"/>
              <a:t>{“</a:t>
            </a:r>
            <a:r>
              <a:rPr kumimoji="1" lang="ja-JP" altLang="en-US" dirty="0"/>
              <a:t>奢る</a:t>
            </a:r>
            <a:r>
              <a:rPr kumimoji="1" lang="en-US" altLang="ja-JP" dirty="0"/>
              <a:t>”,”</a:t>
            </a:r>
            <a:r>
              <a:rPr kumimoji="1" lang="ja-JP" altLang="en-US" dirty="0"/>
              <a:t>奢らない</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奢る</a:t>
            </a:r>
            <a:r>
              <a:rPr kumimoji="1" lang="en-US" altLang="ja-JP" dirty="0"/>
              <a:t>”){</a:t>
            </a:r>
          </a:p>
          <a:p>
            <a:r>
              <a:rPr kumimoji="1" lang="ja-JP" altLang="en-US" dirty="0"/>
              <a:t>「食べきれるんだったら、好きなの全部選んでいいよ。ここは俺が奢るから」</a:t>
            </a:r>
            <a:endParaRPr kumimoji="1" lang="en-US" altLang="ja-JP" dirty="0"/>
          </a:p>
          <a:p>
            <a:r>
              <a:rPr kumimoji="1" lang="ja-JP" altLang="en-US" dirty="0"/>
              <a:t>芽衣「え、それは嬉しいけど</a:t>
            </a:r>
            <a:r>
              <a:rPr kumimoji="1" lang="en-US" altLang="ja-JP" dirty="0"/>
              <a:t>……</a:t>
            </a:r>
            <a:r>
              <a:rPr kumimoji="1" lang="ja-JP" altLang="en-US" dirty="0"/>
              <a:t>いいの？」</a:t>
            </a:r>
            <a:endParaRPr kumimoji="1" lang="en-US" altLang="ja-JP" dirty="0"/>
          </a:p>
          <a:p>
            <a:r>
              <a:rPr kumimoji="1" lang="ja-JP" altLang="en-US" dirty="0"/>
              <a:t>「これくらい大した出費じゃないし」</a:t>
            </a:r>
            <a:endParaRPr kumimoji="1" lang="en-US" altLang="ja-JP" dirty="0"/>
          </a:p>
          <a:p>
            <a:r>
              <a:rPr kumimoji="1" lang="ja-JP" altLang="en-US" dirty="0"/>
              <a:t>芽衣「そっか～、じゃあお言葉に甘えるね。ありがと～！　新作のこれと～</a:t>
            </a:r>
            <a:r>
              <a:rPr kumimoji="1" lang="en-US" altLang="ja-JP" dirty="0"/>
              <a:t>……</a:t>
            </a:r>
            <a:r>
              <a:rPr kumimoji="1" lang="ja-JP" altLang="en-US" dirty="0"/>
              <a:t>この当たり付きアイスにする！</a:t>
            </a:r>
            <a:endParaRPr kumimoji="1" lang="en-US" altLang="ja-JP" dirty="0"/>
          </a:p>
          <a:p>
            <a:r>
              <a:rPr kumimoji="1" lang="en-US" altLang="ja-JP" dirty="0"/>
              <a:t>}else if(</a:t>
            </a:r>
            <a:r>
              <a:rPr kumimoji="1" lang="ja-JP" altLang="en-US" dirty="0"/>
              <a:t>選択＝</a:t>
            </a:r>
            <a:r>
              <a:rPr kumimoji="1" lang="en-US" altLang="ja-JP" dirty="0"/>
              <a:t>”</a:t>
            </a:r>
            <a:r>
              <a:rPr kumimoji="1" lang="ja-JP" altLang="en-US" dirty="0"/>
              <a:t>奢らない</a:t>
            </a:r>
            <a:r>
              <a:rPr kumimoji="1" lang="en-US" altLang="ja-JP" dirty="0"/>
              <a:t>”){</a:t>
            </a:r>
          </a:p>
          <a:p>
            <a:r>
              <a:rPr kumimoji="1" lang="ja-JP" altLang="en-US" dirty="0"/>
              <a:t>「俺は先に買ったからベンチで待っとくよ。買い過ぎには気を付けるんだぞ」</a:t>
            </a:r>
            <a:endParaRPr kumimoji="1" lang="en-US" altLang="ja-JP" dirty="0"/>
          </a:p>
          <a:p>
            <a:r>
              <a:rPr kumimoji="1" lang="ja-JP" altLang="en-US" dirty="0"/>
              <a:t>芽衣「わかった！二個だけにする！暑さで溶けちゃわないように、気を付けてね！」</a:t>
            </a:r>
            <a:endParaRPr kumimoji="1" lang="en-US" altLang="ja-JP" dirty="0"/>
          </a:p>
          <a:p>
            <a:r>
              <a:rPr kumimoji="1" lang="ja-JP" altLang="en-US" dirty="0"/>
              <a:t>（</a:t>
            </a:r>
            <a:r>
              <a:rPr kumimoji="1" lang="en-US" altLang="ja-JP" dirty="0"/>
              <a:t>……</a:t>
            </a:r>
            <a:r>
              <a:rPr kumimoji="1" lang="ja-JP" altLang="en-US" dirty="0"/>
              <a:t>ここは奢ると言った方がカッコ良かったんじゃ</a:t>
            </a:r>
            <a:r>
              <a:rPr kumimoji="1" lang="en-US" altLang="ja-JP" dirty="0"/>
              <a:t>……</a:t>
            </a:r>
            <a:r>
              <a:rPr kumimoji="1" lang="ja-JP" altLang="en-US" dirty="0"/>
              <a:t>？</a:t>
            </a:r>
            <a:r>
              <a:rPr kumimoji="1" lang="en-US" altLang="ja-JP" dirty="0"/>
              <a:t>……</a:t>
            </a:r>
            <a:r>
              <a:rPr kumimoji="1" lang="ja-JP" altLang="en-US" dirty="0"/>
              <a:t>失敗したかな）</a:t>
            </a:r>
            <a:endParaRPr kumimoji="1" lang="en-US" altLang="ja-JP" dirty="0"/>
          </a:p>
          <a:p>
            <a:r>
              <a:rPr kumimoji="1" lang="en-US" altLang="ja-JP" dirty="0"/>
              <a:t>}</a:t>
            </a:r>
          </a:p>
          <a:p>
            <a:r>
              <a:rPr kumimoji="1" lang="ja-JP" altLang="en-US" dirty="0"/>
              <a:t>芽衣「わっ、美味しそ～。溶ける前に早く食べちゃおー！　あむっ</a:t>
            </a:r>
            <a:r>
              <a:rPr kumimoji="1" lang="en-US" altLang="ja-JP" dirty="0"/>
              <a:t>……</a:t>
            </a:r>
            <a:r>
              <a:rPr kumimoji="1" lang="ja-JP" altLang="en-US" dirty="0"/>
              <a:t>んんっ～！頭がキーンってする～</a:t>
            </a:r>
            <a:r>
              <a:rPr kumimoji="1" lang="en-US" altLang="ja-JP" dirty="0"/>
              <a:t>……</a:t>
            </a:r>
            <a:r>
              <a:rPr kumimoji="1" lang="ja-JP" altLang="en-US" dirty="0"/>
              <a:t>！」</a:t>
            </a:r>
            <a:endParaRPr kumimoji="1" lang="en-US" altLang="ja-JP" dirty="0"/>
          </a:p>
          <a:p>
            <a:r>
              <a:rPr kumimoji="1" lang="ja-JP" altLang="en-US" dirty="0"/>
              <a:t>「焦らなくてもアイスは逃げないって」</a:t>
            </a:r>
            <a:endParaRPr kumimoji="1" lang="en-US" altLang="ja-JP" dirty="0"/>
          </a:p>
          <a:p>
            <a:r>
              <a:rPr kumimoji="1" lang="ja-JP" altLang="en-US" dirty="0"/>
              <a:t>芽衣「溶けちゃったらもったいないでしょー！一つ目は</a:t>
            </a:r>
            <a:r>
              <a:rPr kumimoji="1" lang="en-US" altLang="ja-JP" dirty="0"/>
              <a:t>……</a:t>
            </a:r>
            <a:r>
              <a:rPr kumimoji="1" lang="ja-JP" altLang="en-US" dirty="0"/>
              <a:t>あーあ、はずれだ～　</a:t>
            </a:r>
            <a:r>
              <a:rPr kumimoji="1" lang="en-US" altLang="ja-JP" dirty="0"/>
              <a:t>()</a:t>
            </a:r>
            <a:r>
              <a:rPr kumimoji="1" lang="ja-JP" altLang="en-US" dirty="0"/>
              <a:t>君も早く食べて！</a:t>
            </a:r>
            <a:endParaRPr kumimoji="1" lang="en-US" altLang="ja-JP" dirty="0"/>
          </a:p>
          <a:p>
            <a:r>
              <a:rPr kumimoji="1" lang="ja-JP" altLang="en-US" dirty="0"/>
              <a:t>二本目は当たりますように！　</a:t>
            </a:r>
            <a:r>
              <a:rPr kumimoji="1" lang="en-US" altLang="ja-JP" dirty="0"/>
              <a:t>()</a:t>
            </a:r>
            <a:r>
              <a:rPr kumimoji="1" lang="ja-JP" altLang="en-US" dirty="0"/>
              <a:t>君が食べ終わっても、まだ当たりかはずれかは言わないでね！」</a:t>
            </a:r>
            <a:endParaRPr kumimoji="1" lang="en-US" altLang="ja-JP" dirty="0"/>
          </a:p>
          <a:p>
            <a:r>
              <a:rPr kumimoji="1" lang="ja-JP" altLang="en-US" dirty="0"/>
              <a:t>「ああ、分かったよ。一緒に確認しよう」</a:t>
            </a:r>
            <a:endParaRPr kumimoji="1" lang="en-US" altLang="ja-JP" dirty="0"/>
          </a:p>
          <a:p>
            <a:endParaRPr kumimoji="1" lang="en-US" altLang="ja-JP" dirty="0"/>
          </a:p>
          <a:p>
            <a:r>
              <a:rPr kumimoji="1" lang="ja-JP" altLang="en-US" dirty="0"/>
              <a:t>芽衣「美味しかった～。二本目、食べ終わったよ！せーの、で当たりかはずれか言おうね。いくよー、せーのっ！」</a:t>
            </a:r>
            <a:endParaRPr kumimoji="1" lang="en-US" altLang="ja-JP" dirty="0"/>
          </a:p>
          <a:p>
            <a:r>
              <a:rPr kumimoji="1" lang="ja-JP" altLang="en-US" dirty="0"/>
              <a:t>選択肢：</a:t>
            </a:r>
            <a:r>
              <a:rPr kumimoji="1" lang="en-US" altLang="ja-JP" dirty="0"/>
              <a:t>{“</a:t>
            </a:r>
            <a:r>
              <a:rPr kumimoji="1" lang="ja-JP" altLang="en-US" dirty="0"/>
              <a:t>はずれを引いた</a:t>
            </a:r>
            <a:r>
              <a:rPr kumimoji="1" lang="en-US" altLang="ja-JP" dirty="0"/>
              <a:t>”,”</a:t>
            </a:r>
            <a:r>
              <a:rPr kumimoji="1" lang="ja-JP" altLang="en-US" dirty="0"/>
              <a:t>当たりを引いた</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当たりを引いた</a:t>
            </a:r>
            <a:r>
              <a:rPr kumimoji="1" lang="en-US" altLang="ja-JP" dirty="0"/>
              <a:t>”){</a:t>
            </a:r>
          </a:p>
          <a:p>
            <a:r>
              <a:rPr kumimoji="1" lang="ja-JP" altLang="en-US" dirty="0"/>
              <a:t>「俺は当たりだったよ。芽衣はどうだった？」</a:t>
            </a:r>
            <a:endParaRPr kumimoji="1" lang="en-US" altLang="ja-JP" dirty="0"/>
          </a:p>
          <a:p>
            <a:r>
              <a:rPr kumimoji="1" lang="ja-JP" altLang="en-US" dirty="0"/>
              <a:t>芽衣「うっ</a:t>
            </a:r>
            <a:r>
              <a:rPr kumimoji="1" lang="en-US" altLang="ja-JP" dirty="0"/>
              <a:t>……</a:t>
            </a:r>
            <a:r>
              <a:rPr kumimoji="1" lang="ja-JP" altLang="en-US" dirty="0"/>
              <a:t>芽衣はね</a:t>
            </a:r>
            <a:r>
              <a:rPr kumimoji="1" lang="en-US" altLang="ja-JP" dirty="0"/>
              <a:t>……</a:t>
            </a:r>
            <a:r>
              <a:rPr kumimoji="1" lang="ja-JP" altLang="en-US" dirty="0"/>
              <a:t>はずれだった　あーあ、負けちゃったよ～命令は何にする？」</a:t>
            </a:r>
            <a:endParaRPr kumimoji="1" lang="en-US" altLang="ja-JP" dirty="0"/>
          </a:p>
          <a:p>
            <a:r>
              <a:rPr kumimoji="1" lang="ja-JP" altLang="en-US" dirty="0"/>
              <a:t>（俺はどんな命令をすればいいんだ！？ここでもう一度芽衣に気持ちを伝えるのも違う気がするし</a:t>
            </a:r>
            <a:r>
              <a:rPr kumimoji="1" lang="en-US" altLang="ja-JP" dirty="0"/>
              <a:t>……</a:t>
            </a:r>
            <a:r>
              <a:rPr kumimoji="1" lang="ja-JP" altLang="en-US" dirty="0"/>
              <a:t>）</a:t>
            </a:r>
            <a:endParaRPr kumimoji="1" lang="en-US" altLang="ja-JP" dirty="0"/>
          </a:p>
          <a:p>
            <a:r>
              <a:rPr kumimoji="1" lang="ja-JP" altLang="en-US" dirty="0"/>
              <a:t>芽衣「芽衣に出来ることだったらなんでもいいよ！例えば、最近芽衣が発見した、新しいドーナツの食べ方を教える～とか！」</a:t>
            </a:r>
            <a:endParaRPr kumimoji="1" lang="en-US" altLang="ja-JP" dirty="0"/>
          </a:p>
          <a:p>
            <a:r>
              <a:rPr kumimoji="1" lang="ja-JP" altLang="en-US" dirty="0"/>
              <a:t>「そうだな</a:t>
            </a:r>
            <a:r>
              <a:rPr kumimoji="1" lang="en-US" altLang="ja-JP" dirty="0"/>
              <a:t>……</a:t>
            </a:r>
            <a:r>
              <a:rPr kumimoji="1" lang="ja-JP" altLang="en-US" dirty="0"/>
              <a:t>じゃあ、残りの芽衣の夏休み、全部俺にくれないか？毎日俺と一緒に過ごして欲しい」</a:t>
            </a:r>
            <a:endParaRPr kumimoji="1" lang="en-US" altLang="ja-JP" dirty="0"/>
          </a:p>
          <a:p>
            <a:r>
              <a:rPr kumimoji="1" lang="ja-JP" altLang="en-US" dirty="0"/>
              <a:t>芽衣「え</a:t>
            </a:r>
            <a:r>
              <a:rPr kumimoji="1" lang="en-US" altLang="ja-JP" dirty="0"/>
              <a:t>……</a:t>
            </a:r>
            <a:r>
              <a:rPr kumimoji="1" lang="ja-JP" altLang="en-US" dirty="0"/>
              <a:t>君がいいならいいけど</a:t>
            </a:r>
            <a:r>
              <a:rPr kumimoji="1" lang="en-US" altLang="ja-JP" dirty="0"/>
              <a:t>……</a:t>
            </a:r>
            <a:r>
              <a:rPr kumimoji="1" lang="ja-JP" altLang="en-US" dirty="0"/>
              <a:t>でも、芽衣は命令なんてされなくても</a:t>
            </a:r>
            <a:r>
              <a:rPr kumimoji="1" lang="en-US" altLang="ja-JP" dirty="0"/>
              <a:t>……</a:t>
            </a:r>
            <a:r>
              <a:rPr kumimoji="1" lang="ja-JP" altLang="en-US" dirty="0"/>
              <a:t>」</a:t>
            </a:r>
            <a:endParaRPr kumimoji="1" lang="en-US" altLang="ja-JP" dirty="0"/>
          </a:p>
          <a:p>
            <a:r>
              <a:rPr kumimoji="1" lang="ja-JP" altLang="en-US" dirty="0"/>
              <a:t>「ありがとう。夏休みはもう後少しだけど、絶対に芽衣に恋を教えてみせるから、俺の好きを分かってもらえるように頑張るよ」</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はずれを引いた</a:t>
            </a:r>
            <a:r>
              <a:rPr kumimoji="1" lang="en-US" altLang="ja-JP" dirty="0"/>
              <a:t>”){</a:t>
            </a:r>
          </a:p>
          <a:p>
            <a:r>
              <a:rPr kumimoji="1" lang="ja-JP" altLang="en-US" dirty="0"/>
              <a:t>「俺ははずれだったよ」</a:t>
            </a:r>
            <a:endParaRPr kumimoji="1" lang="en-US" altLang="ja-JP" dirty="0"/>
          </a:p>
          <a:p>
            <a:r>
              <a:rPr kumimoji="1" lang="ja-JP" altLang="en-US" dirty="0"/>
              <a:t>芽衣「芽衣はねー、ほら、当たり～！ということは、芽衣の勝ちだね！何を命令しようかなー</a:t>
            </a:r>
            <a:endParaRPr kumimoji="1" lang="en-US" altLang="ja-JP" dirty="0"/>
          </a:p>
          <a:p>
            <a:r>
              <a:rPr kumimoji="1" lang="ja-JP" altLang="en-US" dirty="0"/>
              <a:t>そうだ！芽衣に十秒間くすぐられるってのはどう？」</a:t>
            </a:r>
            <a:endParaRPr kumimoji="1" lang="en-US" altLang="ja-JP" dirty="0"/>
          </a:p>
          <a:p>
            <a:r>
              <a:rPr kumimoji="1" lang="ja-JP" altLang="en-US" dirty="0"/>
              <a:t>「それは命令というよりも、罰ゲームなんじゃないか</a:t>
            </a:r>
            <a:r>
              <a:rPr kumimoji="1" lang="en-US" altLang="ja-JP" dirty="0"/>
              <a:t>……</a:t>
            </a:r>
            <a:r>
              <a:rPr kumimoji="1" lang="ja-JP" altLang="en-US" dirty="0"/>
              <a:t>？」</a:t>
            </a:r>
            <a:endParaRPr kumimoji="1" lang="en-US" altLang="ja-JP" dirty="0"/>
          </a:p>
          <a:p>
            <a:r>
              <a:rPr kumimoji="1" lang="ja-JP" altLang="en-US" dirty="0"/>
              <a:t>芽衣「いいからいいから！じゃあ、いっくよー！こちょこちょこちょ</a:t>
            </a:r>
            <a:r>
              <a:rPr kumimoji="1" lang="en-US" altLang="ja-JP" dirty="0"/>
              <a:t>……</a:t>
            </a:r>
            <a:r>
              <a:rPr kumimoji="1" lang="ja-JP" altLang="en-US" dirty="0"/>
              <a:t>」</a:t>
            </a:r>
            <a:endParaRPr kumimoji="1" lang="en-US" altLang="ja-JP" dirty="0"/>
          </a:p>
          <a:p>
            <a:r>
              <a:rPr kumimoji="1" lang="ja-JP" altLang="en-US" dirty="0"/>
              <a:t>「ちょっ、待てって</a:t>
            </a:r>
            <a:r>
              <a:rPr kumimoji="1" lang="en-US" altLang="ja-JP" dirty="0"/>
              <a:t>……</a:t>
            </a:r>
            <a:r>
              <a:rPr kumimoji="1" lang="ja-JP" altLang="en-US" dirty="0"/>
              <a:t>あははは！お、おい、横腹は弱い</a:t>
            </a:r>
            <a:r>
              <a:rPr kumimoji="1" lang="en-US" altLang="ja-JP" dirty="0"/>
              <a:t>……</a:t>
            </a:r>
            <a:r>
              <a:rPr kumimoji="1" lang="ja-JP" altLang="en-US" dirty="0"/>
              <a:t>わぁっ！ごめんっ！」</a:t>
            </a:r>
            <a:endParaRPr kumimoji="1" lang="en-US" altLang="ja-JP" dirty="0"/>
          </a:p>
          <a:p>
            <a:r>
              <a:rPr kumimoji="1" lang="ja-JP" altLang="en-US" dirty="0"/>
              <a:t>（くすぐられて体制を崩してしまった俺は、芽衣の上に覆いかぶさるように倒れてしまった）</a:t>
            </a:r>
            <a:endParaRPr kumimoji="1" lang="en-US" altLang="ja-JP" dirty="0"/>
          </a:p>
          <a:p>
            <a:r>
              <a:rPr kumimoji="1" lang="ja-JP" altLang="en-US" dirty="0"/>
              <a:t>芽衣「う、うん。芽衣は大丈夫だよ。そ、そんなことより、そろそろどいてほしいかなーって」</a:t>
            </a:r>
            <a:endParaRPr kumimoji="1" lang="en-US" altLang="ja-JP" dirty="0"/>
          </a:p>
          <a:p>
            <a:r>
              <a:rPr kumimoji="1" lang="ja-JP" altLang="en-US" dirty="0"/>
              <a:t>「あ、ご、ごめん！</a:t>
            </a:r>
            <a:r>
              <a:rPr kumimoji="1" lang="en-US" altLang="ja-JP" dirty="0"/>
              <a:t>……</a:t>
            </a:r>
            <a:r>
              <a:rPr kumimoji="1" lang="ja-JP" altLang="en-US" dirty="0"/>
              <a:t>これでよしと」</a:t>
            </a:r>
            <a:endParaRPr kumimoji="1" lang="en-US" altLang="ja-JP" dirty="0"/>
          </a:p>
          <a:p>
            <a:r>
              <a:rPr kumimoji="1" lang="ja-JP" altLang="en-US" dirty="0"/>
              <a:t>芽衣「え、えっと、じゃあ芽衣は追加でアイスを買ってくるよ！次も芽衣が勝つんだからねー！」</a:t>
            </a:r>
            <a:endParaRPr kumimoji="1" lang="en-US" altLang="ja-JP" dirty="0"/>
          </a:p>
          <a:p>
            <a:r>
              <a:rPr kumimoji="1" lang="ja-JP" altLang="en-US" dirty="0"/>
              <a:t>（思わぬアクシデントだったけど、少しは照れてくれたのかな</a:t>
            </a:r>
            <a:r>
              <a:rPr kumimoji="1" lang="en-US" altLang="ja-JP" dirty="0"/>
              <a:t>……</a:t>
            </a:r>
            <a:r>
              <a:rPr kumimoji="1" lang="ja-JP" altLang="en-US" dirty="0"/>
              <a:t>やはり簡単にはいかないよな）</a:t>
            </a:r>
            <a:endParaRPr kumimoji="1" lang="en-US" altLang="ja-JP" dirty="0"/>
          </a:p>
          <a:p>
            <a:r>
              <a:rPr kumimoji="1" lang="en-US" altLang="ja-JP" dirty="0"/>
              <a:t>}</a:t>
            </a:r>
          </a:p>
          <a:p>
            <a:r>
              <a:rPr kumimoji="1" lang="ja-JP" altLang="en-US" dirty="0"/>
              <a:t>芽衣「</a:t>
            </a:r>
            <a:r>
              <a:rPr kumimoji="1" lang="en-US" altLang="ja-JP" dirty="0"/>
              <a:t>……</a:t>
            </a:r>
            <a:r>
              <a:rPr kumimoji="1" lang="ja-JP" altLang="en-US" dirty="0"/>
              <a:t>っていうことがあったの。愛ちゃん、どう思う？」</a:t>
            </a:r>
            <a:endParaRPr kumimoji="1" lang="en-US" altLang="ja-JP" dirty="0"/>
          </a:p>
          <a:p>
            <a:r>
              <a:rPr kumimoji="1" lang="ja-JP" altLang="en-US" dirty="0"/>
              <a:t>愛「きゃーっ！その子って、芽衣ちゃんが花火大会に一緒に行ってた子だよね？告白はもうされたの？」</a:t>
            </a:r>
            <a:endParaRPr kumimoji="1" lang="en-US" altLang="ja-JP" dirty="0"/>
          </a:p>
          <a:p>
            <a:r>
              <a:rPr kumimoji="1" lang="ja-JP" altLang="en-US" dirty="0"/>
              <a:t>芽衣「告白っていうか</a:t>
            </a:r>
            <a:r>
              <a:rPr kumimoji="1" lang="en-US" altLang="ja-JP" dirty="0"/>
              <a:t>……</a:t>
            </a:r>
            <a:r>
              <a:rPr kumimoji="1" lang="ja-JP" altLang="en-US" dirty="0"/>
              <a:t>随分前に好きとは言われたけど、芽衣は恋とかよく分かんなくて</a:t>
            </a:r>
            <a:r>
              <a:rPr kumimoji="1" lang="en-US" altLang="ja-JP" dirty="0"/>
              <a:t>……</a:t>
            </a:r>
            <a:r>
              <a:rPr kumimoji="1" lang="ja-JP" altLang="en-US" dirty="0"/>
              <a:t>これって告白なのかな？」</a:t>
            </a:r>
            <a:endParaRPr kumimoji="1" lang="en-US" altLang="ja-JP" dirty="0"/>
          </a:p>
          <a:p>
            <a:r>
              <a:rPr kumimoji="1" lang="ja-JP" altLang="en-US" dirty="0"/>
              <a:t>愛「芽衣ちゃん、それ、絶対に告白だから！確か</a:t>
            </a:r>
            <a:r>
              <a:rPr kumimoji="1" lang="en-US" altLang="ja-JP" dirty="0"/>
              <a:t>……</a:t>
            </a:r>
            <a:r>
              <a:rPr kumimoji="1" lang="ja-JP" altLang="en-US" dirty="0"/>
              <a:t>花火大会の時、恋を教えてもらってるって言ってたよね」</a:t>
            </a:r>
            <a:endParaRPr kumimoji="1" lang="en-US" altLang="ja-JP" dirty="0"/>
          </a:p>
          <a:p>
            <a:r>
              <a:rPr kumimoji="1" lang="ja-JP" altLang="en-US" dirty="0"/>
              <a:t>芽衣「うん！お返事をするために勉強中なんだ。でも最近はあの人といるとなんだかすっごく楽しいんだよね</a:t>
            </a:r>
            <a:endParaRPr kumimoji="1" lang="en-US" altLang="ja-JP" dirty="0"/>
          </a:p>
          <a:p>
            <a:r>
              <a:rPr kumimoji="1" lang="ja-JP" altLang="en-US" dirty="0"/>
              <a:t>この前の花火大会くらいからかな。なんだか、あの人のことばかり考えちゃって</a:t>
            </a:r>
            <a:r>
              <a:rPr kumimoji="1" lang="en-US" altLang="ja-JP" dirty="0"/>
              <a:t>……</a:t>
            </a:r>
          </a:p>
          <a:p>
            <a:r>
              <a:rPr kumimoji="1" lang="ja-JP" altLang="en-US" dirty="0"/>
              <a:t>今何してるかな～とか、これ好きそうだな～とか</a:t>
            </a:r>
            <a:endParaRPr kumimoji="1" lang="en-US" altLang="ja-JP" dirty="0"/>
          </a:p>
          <a:p>
            <a:r>
              <a:rPr kumimoji="1" lang="ja-JP" altLang="en-US" dirty="0"/>
              <a:t>あの人のことを考えてると、ぽわぽわするっていうか</a:t>
            </a:r>
            <a:r>
              <a:rPr kumimoji="1" lang="en-US" altLang="ja-JP" dirty="0"/>
              <a:t>……</a:t>
            </a:r>
            <a:r>
              <a:rPr kumimoji="1" lang="ja-JP" altLang="en-US" dirty="0"/>
              <a:t>変な気持ちにもなるんだよね」</a:t>
            </a:r>
            <a:endParaRPr kumimoji="1" lang="en-US" altLang="ja-JP" dirty="0"/>
          </a:p>
          <a:p>
            <a:r>
              <a:rPr kumimoji="1" lang="ja-JP" altLang="en-US" dirty="0"/>
              <a:t>愛「あの、芽衣ちゃん？それってもしかして</a:t>
            </a:r>
            <a:r>
              <a:rPr kumimoji="1" lang="en-US" altLang="ja-JP" dirty="0"/>
              <a:t>……</a:t>
            </a:r>
            <a:r>
              <a:rPr kumimoji="1" lang="ja-JP" altLang="en-US" dirty="0"/>
              <a:t>恋なんじゃない？」</a:t>
            </a:r>
            <a:endParaRPr kumimoji="1" lang="en-US" altLang="ja-JP" dirty="0"/>
          </a:p>
          <a:p>
            <a:r>
              <a:rPr kumimoji="1" lang="ja-JP" altLang="en-US" dirty="0"/>
              <a:t>芽衣「恋？芽衣が</a:t>
            </a:r>
            <a:r>
              <a:rPr kumimoji="1" lang="en-US" altLang="ja-JP" dirty="0"/>
              <a:t>()</a:t>
            </a:r>
            <a:r>
              <a:rPr kumimoji="1" lang="ja-JP" altLang="en-US" dirty="0"/>
              <a:t>君に？えぇぇ！？</a:t>
            </a:r>
            <a:r>
              <a:rPr kumimoji="1" lang="en-US" altLang="ja-JP" dirty="0"/>
              <a:t>……</a:t>
            </a:r>
            <a:r>
              <a:rPr kumimoji="1" lang="ja-JP" altLang="en-US" dirty="0"/>
              <a:t>うーん、そうなのかな～」</a:t>
            </a:r>
            <a:endParaRPr kumimoji="1" lang="en-US" altLang="ja-JP" dirty="0"/>
          </a:p>
          <a:p>
            <a:r>
              <a:rPr kumimoji="1" lang="ja-JP" altLang="en-US" dirty="0"/>
              <a:t>芽衣「自分のことなのに全然分かんないや。でも、あの人以外の人を考えてもぽわぽわしないんだよね～」</a:t>
            </a:r>
            <a:endParaRPr kumimoji="1" lang="en-US" altLang="ja-JP" dirty="0"/>
          </a:p>
          <a:p>
            <a:r>
              <a:rPr kumimoji="1" lang="ja-JP" altLang="en-US" dirty="0"/>
              <a:t>愛「やっぱり恋だと思うな</a:t>
            </a:r>
            <a:r>
              <a:rPr kumimoji="1" lang="en-US" altLang="ja-JP" dirty="0"/>
              <a:t>……</a:t>
            </a:r>
            <a:r>
              <a:rPr kumimoji="1" lang="ja-JP" altLang="en-US" dirty="0"/>
              <a:t>もしかして、これって芽衣ちゃんの初恋！？なんだかキュンキュンしちゃうな」</a:t>
            </a:r>
            <a:endParaRPr kumimoji="1" lang="en-US" altLang="ja-JP" dirty="0"/>
          </a:p>
          <a:p>
            <a:r>
              <a:rPr kumimoji="1" lang="ja-JP" altLang="en-US" dirty="0"/>
              <a:t>芽衣「そっか、これが恋なんだねー。あの人の言ってた通りだ。ずっとその人のことを考えちゃう</a:t>
            </a:r>
            <a:r>
              <a:rPr kumimoji="1" lang="en-US" altLang="ja-JP" dirty="0"/>
              <a:t>……</a:t>
            </a:r>
            <a:r>
              <a:rPr kumimoji="1" lang="ja-JP" altLang="en-US" dirty="0"/>
              <a:t>」</a:t>
            </a:r>
            <a:endParaRPr kumimoji="1" lang="en-US" altLang="ja-JP" dirty="0"/>
          </a:p>
          <a:p>
            <a:r>
              <a:rPr kumimoji="1" lang="ja-JP" altLang="en-US" dirty="0"/>
              <a:t>うぅ</a:t>
            </a:r>
            <a:r>
              <a:rPr kumimoji="1" lang="en-US" altLang="ja-JP" dirty="0"/>
              <a:t>……</a:t>
            </a:r>
            <a:r>
              <a:rPr kumimoji="1" lang="ja-JP" altLang="en-US" dirty="0"/>
              <a:t>芽衣、明日からあの人の顔、ちゃんとまっすぐ見られるかな～？」</a:t>
            </a:r>
            <a:endParaRPr kumimoji="1" lang="en-US" altLang="ja-JP" dirty="0"/>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5</a:t>
            </a:fld>
            <a:endParaRPr kumimoji="1" lang="ja-JP" altLang="en-US"/>
          </a:p>
        </p:txBody>
      </p:sp>
    </p:spTree>
    <p:extLst>
      <p:ext uri="{BB962C8B-B14F-4D97-AF65-F5344CB8AC3E}">
        <p14:creationId xmlns:p14="http://schemas.microsoft.com/office/powerpoint/2010/main" val="179978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a:t>
            </a:r>
            <a:r>
              <a:rPr kumimoji="1" lang="ja-JP" altLang="en-US" dirty="0"/>
              <a:t>話　セリフ全文</a:t>
            </a:r>
            <a:r>
              <a:rPr kumimoji="1" lang="en-US" altLang="ja-JP" dirty="0"/>
              <a:t>】</a:t>
            </a:r>
          </a:p>
          <a:p>
            <a:r>
              <a:rPr kumimoji="1" lang="en-US" altLang="ja-JP" dirty="0"/>
              <a:t>――</a:t>
            </a:r>
            <a:r>
              <a:rPr kumimoji="1" lang="ja-JP" altLang="en-US" dirty="0"/>
              <a:t>夏休み終了まであと五日</a:t>
            </a:r>
            <a:endParaRPr kumimoji="1" lang="en-US" altLang="ja-JP" dirty="0"/>
          </a:p>
          <a:p>
            <a:r>
              <a:rPr kumimoji="1" lang="ja-JP" altLang="en-US" dirty="0"/>
              <a:t>（祖母からの頼みで近所の子供の遊び相手をすることになった俺は近所の空き地に来ていた）</a:t>
            </a:r>
            <a:endParaRPr kumimoji="1" lang="en-US" altLang="ja-JP" dirty="0"/>
          </a:p>
          <a:p>
            <a:r>
              <a:rPr kumimoji="1" lang="ja-JP" altLang="en-US" dirty="0"/>
              <a:t>愛「お疲れ様ですー！もしかして</a:t>
            </a:r>
            <a:r>
              <a:rPr kumimoji="1" lang="en-US" altLang="ja-JP" dirty="0"/>
              <a:t>()</a:t>
            </a:r>
            <a:r>
              <a:rPr kumimoji="1" lang="ja-JP" altLang="en-US" dirty="0"/>
              <a:t>さんも、この子達の相手を頼まれたんですか？」</a:t>
            </a:r>
            <a:endParaRPr kumimoji="1" lang="en-US" altLang="ja-JP" dirty="0"/>
          </a:p>
          <a:p>
            <a:r>
              <a:rPr kumimoji="1" lang="ja-JP" altLang="en-US" dirty="0"/>
              <a:t>「ああ、暇なら手伝ってくれって言われて。愛さんも誰かに頼まれたの？」</a:t>
            </a:r>
            <a:endParaRPr kumimoji="1" lang="en-US" altLang="ja-JP" dirty="0"/>
          </a:p>
          <a:p>
            <a:r>
              <a:rPr kumimoji="1" lang="ja-JP" altLang="en-US" dirty="0"/>
              <a:t>愛「私はボランティアとして参加してるんです。芽衣ちゃんも部活が終わったら参加するって言ってましたよ</a:t>
            </a:r>
            <a:endParaRPr kumimoji="1" lang="en-US" altLang="ja-JP" dirty="0"/>
          </a:p>
          <a:p>
            <a:r>
              <a:rPr kumimoji="1" lang="ja-JP" altLang="en-US" dirty="0"/>
              <a:t>ここで待ってれば会えるかもです。ところで、</a:t>
            </a:r>
            <a:r>
              <a:rPr kumimoji="1" lang="en-US" altLang="ja-JP" dirty="0"/>
              <a:t>()</a:t>
            </a:r>
            <a:r>
              <a:rPr kumimoji="1" lang="ja-JP" altLang="en-US" dirty="0"/>
              <a:t>さんは、芽衣ちゃんのことが好きなんですか？」</a:t>
            </a:r>
            <a:endParaRPr kumimoji="1" lang="en-US" altLang="ja-JP" dirty="0"/>
          </a:p>
          <a:p>
            <a:r>
              <a:rPr kumimoji="1" lang="ja-JP" altLang="en-US" dirty="0"/>
              <a:t>「な、なんでそれを</a:t>
            </a:r>
            <a:r>
              <a:rPr kumimoji="1" lang="en-US" altLang="ja-JP" dirty="0"/>
              <a:t>……</a:t>
            </a:r>
            <a:r>
              <a:rPr kumimoji="1" lang="ja-JP" altLang="en-US" dirty="0"/>
              <a:t>！？って、芽衣から聞いたのか。気持ちは伝えたけど、あれから特に進展もないよ」</a:t>
            </a:r>
            <a:endParaRPr kumimoji="1" lang="en-US" altLang="ja-JP" dirty="0"/>
          </a:p>
          <a:p>
            <a:r>
              <a:rPr kumimoji="1" lang="ja-JP" altLang="en-US" dirty="0"/>
              <a:t>愛「芽衣ちゃんから聞いた感じ、結論が出なかったそうですけど、まだ諦めてはいないんですよね？」</a:t>
            </a:r>
            <a:endParaRPr kumimoji="1" lang="en-US" altLang="ja-JP" dirty="0"/>
          </a:p>
          <a:p>
            <a:r>
              <a:rPr kumimoji="1" lang="ja-JP" altLang="en-US" dirty="0"/>
              <a:t>「芽衣に恋を教えることになったからな。俺の好きが伝わるかは分からないが</a:t>
            </a:r>
            <a:r>
              <a:rPr kumimoji="1" lang="en-US" altLang="ja-JP" dirty="0"/>
              <a:t>……</a:t>
            </a:r>
            <a:r>
              <a:rPr kumimoji="1" lang="ja-JP" altLang="en-US" dirty="0"/>
              <a:t>ちゃんと答えをもらうまでは頑張るつもりだよ」</a:t>
            </a:r>
            <a:endParaRPr kumimoji="1" lang="en-US" altLang="ja-JP" dirty="0"/>
          </a:p>
          <a:p>
            <a:r>
              <a:rPr kumimoji="1" lang="ja-JP" altLang="en-US" dirty="0"/>
              <a:t>愛「そんなに芽衣ちゃんが好きなんですね</a:t>
            </a:r>
            <a:r>
              <a:rPr kumimoji="1" lang="en-US" altLang="ja-JP" dirty="0"/>
              <a:t>……</a:t>
            </a:r>
            <a:r>
              <a:rPr kumimoji="1" lang="ja-JP" altLang="en-US" dirty="0"/>
              <a:t>とっても、素敵だと思います</a:t>
            </a:r>
            <a:endParaRPr kumimoji="1" lang="en-US" altLang="ja-JP" dirty="0"/>
          </a:p>
          <a:p>
            <a:r>
              <a:rPr kumimoji="1" lang="ja-JP" altLang="en-US" dirty="0"/>
              <a:t>私は</a:t>
            </a:r>
            <a:r>
              <a:rPr kumimoji="1" lang="en-US" altLang="ja-JP" dirty="0"/>
              <a:t>()</a:t>
            </a:r>
            <a:r>
              <a:rPr kumimoji="1" lang="ja-JP" altLang="en-US" dirty="0"/>
              <a:t>さんのこと、応援してますから。芽衣ちゃんのこと、よろしくお願いしますね</a:t>
            </a:r>
            <a:endParaRPr kumimoji="1" lang="en-US" altLang="ja-JP" dirty="0"/>
          </a:p>
          <a:p>
            <a:r>
              <a:rPr kumimoji="1" lang="ja-JP" altLang="en-US" dirty="0"/>
              <a:t>それじゃ、子供達が呼んでいるので一緒に遊んできますー！</a:t>
            </a:r>
            <a:r>
              <a:rPr kumimoji="1" lang="en-US" altLang="ja-JP" dirty="0"/>
              <a:t>()</a:t>
            </a:r>
            <a:r>
              <a:rPr kumimoji="1" lang="ja-JP" altLang="en-US" dirty="0"/>
              <a:t>さんも頑張って下さいね～！」</a:t>
            </a:r>
            <a:endParaRPr kumimoji="1" lang="en-US" altLang="ja-JP" dirty="0"/>
          </a:p>
          <a:p>
            <a:r>
              <a:rPr kumimoji="1" lang="ja-JP" altLang="en-US" dirty="0"/>
              <a:t>（頑張って、か</a:t>
            </a:r>
            <a:r>
              <a:rPr kumimoji="1" lang="en-US" altLang="ja-JP" dirty="0"/>
              <a:t>……</a:t>
            </a:r>
            <a:r>
              <a:rPr kumimoji="1" lang="ja-JP" altLang="en-US" dirty="0"/>
              <a:t>やれるだけのことはしているはずなんだけどな</a:t>
            </a:r>
            <a:r>
              <a:rPr kumimoji="1" lang="en-US" altLang="ja-JP" dirty="0"/>
              <a:t>……</a:t>
            </a:r>
            <a:r>
              <a:rPr kumimoji="1" lang="ja-JP" altLang="en-US" dirty="0"/>
              <a:t>）</a:t>
            </a:r>
            <a:endParaRPr kumimoji="1" lang="en-US" altLang="ja-JP" dirty="0"/>
          </a:p>
          <a:p>
            <a:endParaRPr kumimoji="1" lang="en-US" altLang="ja-JP" dirty="0"/>
          </a:p>
          <a:p>
            <a:r>
              <a:rPr kumimoji="1" lang="ja-JP" altLang="en-US" dirty="0"/>
              <a:t>芽衣「あれ？</a:t>
            </a:r>
            <a:r>
              <a:rPr kumimoji="1" lang="en-US" altLang="ja-JP" dirty="0"/>
              <a:t>()</a:t>
            </a:r>
            <a:r>
              <a:rPr kumimoji="1" lang="ja-JP" altLang="en-US" dirty="0"/>
              <a:t>君だ！君もボランティアで、子供達の遊び相手をしてたの？」</a:t>
            </a:r>
            <a:endParaRPr kumimoji="1" lang="en-US" altLang="ja-JP" dirty="0"/>
          </a:p>
          <a:p>
            <a:r>
              <a:rPr kumimoji="1" lang="ja-JP" altLang="en-US" dirty="0"/>
              <a:t>「ああ、ばあちゃんに頼まれたんだ。午前中は愛さんも一緒だったから色々と話してたよ。」</a:t>
            </a:r>
            <a:endParaRPr kumimoji="1" lang="en-US" altLang="ja-JP" dirty="0"/>
          </a:p>
          <a:p>
            <a:r>
              <a:rPr kumimoji="1" lang="ja-JP" altLang="en-US" dirty="0"/>
              <a:t>芽衣「そうなんだ～芽衣も愛ちゃんとお喋りしたかったな～どんなお話してたの？」</a:t>
            </a:r>
            <a:endParaRPr kumimoji="1" lang="en-US" altLang="ja-JP" dirty="0"/>
          </a:p>
          <a:p>
            <a:r>
              <a:rPr kumimoji="1" lang="ja-JP" altLang="en-US" dirty="0"/>
              <a:t>「えっと</a:t>
            </a:r>
            <a:r>
              <a:rPr kumimoji="1" lang="en-US" altLang="ja-JP" dirty="0"/>
              <a:t>……</a:t>
            </a:r>
            <a:r>
              <a:rPr kumimoji="1" lang="ja-JP" altLang="en-US" dirty="0"/>
              <a:t>いや、特には」</a:t>
            </a:r>
            <a:endParaRPr kumimoji="1" lang="en-US" altLang="ja-JP" dirty="0"/>
          </a:p>
          <a:p>
            <a:r>
              <a:rPr kumimoji="1" lang="ja-JP" altLang="en-US" dirty="0"/>
              <a:t>芽衣「なんで濁すの？なんだか怪しいな～　君、怪しいぞ～？」</a:t>
            </a:r>
            <a:endParaRPr kumimoji="1" lang="en-US" altLang="ja-JP" dirty="0"/>
          </a:p>
          <a:p>
            <a:r>
              <a:rPr kumimoji="1" lang="ja-JP" altLang="en-US" dirty="0"/>
              <a:t>「人には秘密の一つや二つあるって、よく言うだろう？」</a:t>
            </a:r>
            <a:endParaRPr kumimoji="1" lang="en-US" altLang="ja-JP" dirty="0"/>
          </a:p>
          <a:p>
            <a:r>
              <a:rPr kumimoji="1" lang="ja-JP" altLang="en-US" dirty="0"/>
              <a:t>芽衣「え～？一つや二つくらい、芽衣に教えてくれてもいいのに～」</a:t>
            </a:r>
            <a:endParaRPr kumimoji="1" lang="en-US" altLang="ja-JP" dirty="0"/>
          </a:p>
          <a:p>
            <a:r>
              <a:rPr kumimoji="1" lang="ja-JP" altLang="en-US" dirty="0"/>
              <a:t>「そ、そんなことより、俺はもう帰るけど、芽衣はこれからどうするんだ？」</a:t>
            </a:r>
            <a:endParaRPr kumimoji="1" lang="en-US" altLang="ja-JP" dirty="0"/>
          </a:p>
          <a:p>
            <a:r>
              <a:rPr kumimoji="1" lang="ja-JP" altLang="en-US" dirty="0"/>
              <a:t>芽衣「なんか、ごまかされた気がするよー　でもそうだね、芽衣もそろそろ帰ろうかな～子供達も帰っちゃったし」</a:t>
            </a:r>
            <a:endParaRPr kumimoji="1" lang="en-US" altLang="ja-JP" dirty="0"/>
          </a:p>
          <a:p>
            <a:r>
              <a:rPr kumimoji="1" lang="ja-JP" altLang="en-US" dirty="0"/>
              <a:t>選択肢：</a:t>
            </a:r>
            <a:r>
              <a:rPr kumimoji="1" lang="en-US" altLang="ja-JP" dirty="0"/>
              <a:t>{“</a:t>
            </a:r>
            <a:r>
              <a:rPr kumimoji="1" lang="ja-JP" altLang="en-US" dirty="0"/>
              <a:t>芽衣を家まで送っていく</a:t>
            </a:r>
            <a:r>
              <a:rPr kumimoji="1" lang="en-US" altLang="ja-JP" dirty="0"/>
              <a:t>”,”</a:t>
            </a:r>
            <a:r>
              <a:rPr kumimoji="1" lang="ja-JP" altLang="en-US" dirty="0"/>
              <a:t>芽衣を見送る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芽衣を家まで送っていく</a:t>
            </a:r>
            <a:r>
              <a:rPr kumimoji="1" lang="en-US" altLang="ja-JP" dirty="0"/>
              <a:t>”){</a:t>
            </a:r>
          </a:p>
          <a:p>
            <a:r>
              <a:rPr kumimoji="1" lang="ja-JP" altLang="en-US" dirty="0"/>
              <a:t>「それなら俺が送っていくよ。ここからだと少し遠いし、夜道は歩いて帰るには危ないだろ」</a:t>
            </a:r>
            <a:endParaRPr kumimoji="1" lang="en-US" altLang="ja-JP" dirty="0"/>
          </a:p>
          <a:p>
            <a:r>
              <a:rPr kumimoji="1" lang="ja-JP" altLang="en-US" dirty="0"/>
              <a:t>芽衣「え？一人で帰れるから大丈夫だよ～　夜道には慣れてるもん」</a:t>
            </a:r>
            <a:endParaRPr kumimoji="1" lang="en-US" altLang="ja-JP" dirty="0"/>
          </a:p>
          <a:p>
            <a:r>
              <a:rPr kumimoji="1" lang="ja-JP" altLang="en-US" dirty="0"/>
              <a:t>「俺が心配だから、送って行きたいんだ」</a:t>
            </a:r>
            <a:endParaRPr kumimoji="1" lang="en-US" altLang="ja-JP" dirty="0"/>
          </a:p>
          <a:p>
            <a:r>
              <a:rPr kumimoji="1" lang="ja-JP" altLang="en-US" dirty="0"/>
              <a:t>芽衣「</a:t>
            </a:r>
            <a:r>
              <a:rPr kumimoji="1" lang="en-US" altLang="ja-JP" dirty="0"/>
              <a:t>……</a:t>
            </a:r>
            <a:r>
              <a:rPr kumimoji="1" lang="ja-JP" altLang="en-US" dirty="0"/>
              <a:t>そっか</a:t>
            </a:r>
            <a:r>
              <a:rPr kumimoji="1" lang="en-US" altLang="ja-JP" dirty="0"/>
              <a:t>……</a:t>
            </a:r>
            <a:r>
              <a:rPr kumimoji="1" lang="ja-JP" altLang="en-US" dirty="0"/>
              <a:t>うん、そういうことならお願い！二人で帰った方が楽しいしね！」</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芽衣を見送る</a:t>
            </a:r>
            <a:r>
              <a:rPr kumimoji="1" lang="en-US" altLang="ja-JP" dirty="0"/>
              <a:t>”){</a:t>
            </a:r>
          </a:p>
          <a:p>
            <a:r>
              <a:rPr kumimoji="1" lang="ja-JP" altLang="en-US" dirty="0"/>
              <a:t>「そろそろ暗くなる時間だし、気を付けて帰るんだぞ」</a:t>
            </a:r>
            <a:endParaRPr kumimoji="1" lang="en-US" altLang="ja-JP" dirty="0"/>
          </a:p>
          <a:p>
            <a:r>
              <a:rPr kumimoji="1" lang="ja-JP" altLang="en-US" dirty="0"/>
              <a:t>芽衣「せっかくだから、</a:t>
            </a:r>
            <a:r>
              <a:rPr kumimoji="1" lang="en-US" altLang="ja-JP" dirty="0"/>
              <a:t>()</a:t>
            </a:r>
            <a:r>
              <a:rPr kumimoji="1" lang="ja-JP" altLang="en-US" dirty="0"/>
              <a:t>君も一緒に帰ろうよ！二人で帰った方が楽しいよ！」</a:t>
            </a:r>
            <a:endParaRPr kumimoji="1" lang="en-US" altLang="ja-JP" dirty="0"/>
          </a:p>
          <a:p>
            <a:r>
              <a:rPr kumimoji="1" lang="ja-JP" altLang="en-US" dirty="0"/>
              <a:t>「それもそうだな。じゃあ、一緒に帰ろうか」</a:t>
            </a:r>
            <a:endParaRPr kumimoji="1" lang="en-US" altLang="ja-JP" dirty="0"/>
          </a:p>
          <a:p>
            <a:r>
              <a:rPr kumimoji="1" lang="en-US" altLang="ja-JP" dirty="0"/>
              <a:t>}</a:t>
            </a:r>
          </a:p>
          <a:p>
            <a:r>
              <a:rPr kumimoji="1" lang="ja-JP" altLang="en-US" dirty="0"/>
              <a:t>芽衣「それでね、昨日は愛ちゃんと、一緒に学校で夏休みの宿題をやったんだー</a:t>
            </a:r>
            <a:endParaRPr kumimoji="1" lang="en-US" altLang="ja-JP" dirty="0"/>
          </a:p>
          <a:p>
            <a:r>
              <a:rPr kumimoji="1" lang="ja-JP" altLang="en-US" dirty="0"/>
              <a:t>でもね、沢山お喋りしちゃって</a:t>
            </a:r>
            <a:r>
              <a:rPr kumimoji="1" lang="en-US" altLang="ja-JP" dirty="0"/>
              <a:t>……</a:t>
            </a:r>
            <a:r>
              <a:rPr kumimoji="1" lang="ja-JP" altLang="en-US" dirty="0"/>
              <a:t>全然宿題の終わりが見えないよー！」</a:t>
            </a:r>
            <a:endParaRPr kumimoji="1" lang="en-US" altLang="ja-JP" dirty="0"/>
          </a:p>
          <a:p>
            <a:r>
              <a:rPr kumimoji="1" lang="ja-JP" altLang="en-US" dirty="0"/>
              <a:t>「へぇ、どんなことを話したんだ？」</a:t>
            </a:r>
            <a:endParaRPr kumimoji="1" lang="en-US" altLang="ja-JP" dirty="0"/>
          </a:p>
          <a:p>
            <a:r>
              <a:rPr kumimoji="1" lang="ja-JP" altLang="en-US" dirty="0"/>
              <a:t>芽衣「どんなこと、って</a:t>
            </a:r>
            <a:r>
              <a:rPr kumimoji="1" lang="en-US" altLang="ja-JP" dirty="0"/>
              <a:t>……</a:t>
            </a:r>
            <a:r>
              <a:rPr kumimoji="1" lang="ja-JP" altLang="en-US" dirty="0"/>
              <a:t>そりゃ君の</a:t>
            </a:r>
            <a:r>
              <a:rPr kumimoji="1" lang="en-US" altLang="ja-JP" dirty="0"/>
              <a:t>……</a:t>
            </a:r>
            <a:r>
              <a:rPr kumimoji="1" lang="ja-JP" altLang="en-US" dirty="0"/>
              <a:t>えーっと</a:t>
            </a:r>
            <a:r>
              <a:rPr kumimoji="1" lang="en-US" altLang="ja-JP" dirty="0"/>
              <a:t>……</a:t>
            </a:r>
            <a:r>
              <a:rPr kumimoji="1" lang="ja-JP" altLang="en-US" dirty="0"/>
              <a:t>どうしよう、言っちゃっていいのかな～」</a:t>
            </a:r>
            <a:endParaRPr kumimoji="1" lang="en-US" altLang="ja-JP" dirty="0"/>
          </a:p>
          <a:p>
            <a:r>
              <a:rPr kumimoji="1" lang="ja-JP" altLang="en-US" dirty="0"/>
              <a:t>「俺が聞いてまずいことなら、無理して言わなくてもいいぞ」</a:t>
            </a:r>
            <a:endParaRPr kumimoji="1" lang="en-US" altLang="ja-JP" dirty="0"/>
          </a:p>
          <a:p>
            <a:r>
              <a:rPr kumimoji="1" lang="ja-JP" altLang="en-US" dirty="0"/>
              <a:t>芽衣「</a:t>
            </a:r>
            <a:r>
              <a:rPr kumimoji="1" lang="en-US" altLang="ja-JP" dirty="0"/>
              <a:t>……</a:t>
            </a:r>
            <a:r>
              <a:rPr kumimoji="1" lang="ja-JP" altLang="en-US" dirty="0"/>
              <a:t>ううん、大丈夫　実はね、</a:t>
            </a:r>
            <a:r>
              <a:rPr kumimoji="1" lang="en-US" altLang="ja-JP" dirty="0"/>
              <a:t>()</a:t>
            </a:r>
            <a:r>
              <a:rPr kumimoji="1" lang="ja-JP" altLang="en-US" dirty="0"/>
              <a:t>君のことを話してたんだ</a:t>
            </a:r>
            <a:endParaRPr kumimoji="1" lang="en-US" altLang="ja-JP" dirty="0"/>
          </a:p>
          <a:p>
            <a:r>
              <a:rPr kumimoji="1" lang="ja-JP" altLang="en-US" dirty="0"/>
              <a:t>この前、一緒に花火大会に行ったでしょ？その時から、芽衣</a:t>
            </a:r>
            <a:r>
              <a:rPr kumimoji="1" lang="en-US" altLang="ja-JP" dirty="0"/>
              <a:t>……</a:t>
            </a:r>
            <a:r>
              <a:rPr kumimoji="1" lang="ja-JP" altLang="en-US" dirty="0"/>
              <a:t>ずっと君のことばっかり考えちゃうんだ～</a:t>
            </a:r>
            <a:endParaRPr kumimoji="1" lang="en-US" altLang="ja-JP" dirty="0"/>
          </a:p>
          <a:p>
            <a:r>
              <a:rPr kumimoji="1" lang="ja-JP" altLang="en-US" dirty="0"/>
              <a:t>家でも、外でも</a:t>
            </a:r>
            <a:r>
              <a:rPr kumimoji="1" lang="en-US" altLang="ja-JP" dirty="0"/>
              <a:t>……</a:t>
            </a:r>
            <a:r>
              <a:rPr kumimoji="1" lang="ja-JP" altLang="en-US" dirty="0"/>
              <a:t>そして今も、考えちゃってるの。</a:t>
            </a:r>
            <a:r>
              <a:rPr kumimoji="1" lang="en-US" altLang="ja-JP" dirty="0"/>
              <a:t>()</a:t>
            </a:r>
            <a:r>
              <a:rPr kumimoji="1" lang="ja-JP" altLang="en-US" dirty="0"/>
              <a:t>君のことを</a:t>
            </a:r>
            <a:endParaRPr kumimoji="1" lang="en-US" altLang="ja-JP" dirty="0"/>
          </a:p>
          <a:p>
            <a:r>
              <a:rPr kumimoji="1" lang="ja-JP" altLang="en-US" dirty="0"/>
              <a:t>早く会いたいなぁ、とか、ずっと一緒にいたいなぁ、とか</a:t>
            </a:r>
            <a:r>
              <a:rPr kumimoji="1" lang="en-US" altLang="ja-JP" dirty="0"/>
              <a:t>……</a:t>
            </a:r>
            <a:r>
              <a:rPr kumimoji="1" lang="ja-JP" altLang="en-US" dirty="0"/>
              <a:t>こんな気持ちになるの、初めてなの</a:t>
            </a:r>
            <a:endParaRPr kumimoji="1" lang="en-US" altLang="ja-JP" dirty="0"/>
          </a:p>
          <a:p>
            <a:r>
              <a:rPr kumimoji="1" lang="ja-JP" altLang="en-US" dirty="0"/>
              <a:t>芽衣、</a:t>
            </a:r>
            <a:r>
              <a:rPr kumimoji="1" lang="en-US" altLang="ja-JP" dirty="0"/>
              <a:t>()</a:t>
            </a:r>
            <a:r>
              <a:rPr kumimoji="1" lang="ja-JP" altLang="en-US" dirty="0"/>
              <a:t>君のおかげで、恋が分かったよ。これが</a:t>
            </a:r>
            <a:r>
              <a:rPr kumimoji="1" lang="en-US" altLang="ja-JP" dirty="0"/>
              <a:t>……</a:t>
            </a:r>
            <a:r>
              <a:rPr kumimoji="1" lang="ja-JP" altLang="en-US" dirty="0"/>
              <a:t>恋なんだね？」</a:t>
            </a:r>
            <a:endParaRPr kumimoji="1" lang="en-US" altLang="ja-JP" dirty="0"/>
          </a:p>
          <a:p>
            <a:r>
              <a:rPr kumimoji="1" lang="ja-JP" altLang="en-US" dirty="0"/>
              <a:t>選択肢：</a:t>
            </a:r>
            <a:r>
              <a:rPr kumimoji="1" lang="en-US" altLang="ja-JP" dirty="0"/>
              <a:t>{“</a:t>
            </a:r>
            <a:r>
              <a:rPr kumimoji="1" lang="ja-JP" altLang="en-US" dirty="0"/>
              <a:t>告白しない</a:t>
            </a:r>
            <a:r>
              <a:rPr kumimoji="1" lang="en-US" altLang="ja-JP" dirty="0"/>
              <a:t>”,”</a:t>
            </a:r>
            <a:r>
              <a:rPr kumimoji="1" lang="ja-JP" altLang="en-US" dirty="0"/>
              <a:t>告白する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告白する</a:t>
            </a:r>
            <a:r>
              <a:rPr kumimoji="1" lang="en-US" altLang="ja-JP" dirty="0"/>
              <a:t>”){</a:t>
            </a:r>
          </a:p>
          <a:p>
            <a:r>
              <a:rPr kumimoji="1" lang="ja-JP" altLang="en-US" dirty="0"/>
              <a:t>「芽衣、もう一度伝えたいことがあるんだ。俺は芽衣のことが好きだ。恋人になりたいくらい、大好きだ」</a:t>
            </a:r>
            <a:endParaRPr kumimoji="1" lang="en-US" altLang="ja-JP" dirty="0"/>
          </a:p>
          <a:p>
            <a:r>
              <a:rPr kumimoji="1" lang="ja-JP" altLang="en-US" dirty="0"/>
              <a:t>芽衣「</a:t>
            </a:r>
            <a:r>
              <a:rPr kumimoji="1" lang="en-US" altLang="ja-JP" dirty="0"/>
              <a:t>……</a:t>
            </a:r>
            <a:r>
              <a:rPr kumimoji="1" lang="ja-JP" altLang="en-US" dirty="0"/>
              <a:t>嬉しい。ありがとう。芽衣も君に、芽衣の気持ちを伝えるね</a:t>
            </a:r>
            <a:endParaRPr kumimoji="1" lang="en-US" altLang="ja-JP" dirty="0"/>
          </a:p>
          <a:p>
            <a:r>
              <a:rPr kumimoji="1" lang="ja-JP" altLang="en-US" dirty="0"/>
              <a:t>あの時は君の好きが分かんなくてごめんなさい</a:t>
            </a:r>
            <a:endParaRPr kumimoji="1" lang="en-US" altLang="ja-JP" dirty="0"/>
          </a:p>
          <a:p>
            <a:r>
              <a:rPr kumimoji="1" lang="ja-JP" altLang="en-US" dirty="0"/>
              <a:t>だけど、君と一緒にいるうちに、芽衣も好きとか恋が分かるようになって</a:t>
            </a:r>
            <a:r>
              <a:rPr kumimoji="1" lang="en-US" altLang="ja-JP" dirty="0"/>
              <a:t>……</a:t>
            </a:r>
          </a:p>
          <a:p>
            <a:r>
              <a:rPr kumimoji="1" lang="ja-JP" altLang="en-US" dirty="0"/>
              <a:t>芽衣の今の好きは</a:t>
            </a:r>
            <a:r>
              <a:rPr kumimoji="1" lang="en-US" altLang="ja-JP" dirty="0"/>
              <a:t>……</a:t>
            </a:r>
            <a:r>
              <a:rPr kumimoji="1" lang="ja-JP" altLang="en-US" dirty="0"/>
              <a:t>あの時の君の好きと、おんなじ恋の好きだよ」</a:t>
            </a:r>
            <a:endParaRPr kumimoji="1" lang="en-US" altLang="ja-JP" dirty="0"/>
          </a:p>
          <a:p>
            <a:r>
              <a:rPr kumimoji="1" lang="ja-JP" altLang="en-US" dirty="0"/>
              <a:t>「芽衣</a:t>
            </a:r>
            <a:r>
              <a:rPr kumimoji="1" lang="en-US" altLang="ja-JP" dirty="0"/>
              <a:t>……</a:t>
            </a:r>
            <a:r>
              <a:rPr kumimoji="1" lang="ja-JP" altLang="en-US" dirty="0"/>
              <a:t>絶対に幸せにするから俺と付き合ってください」</a:t>
            </a:r>
            <a:endParaRPr kumimoji="1" lang="en-US" altLang="ja-JP" dirty="0"/>
          </a:p>
          <a:p>
            <a:r>
              <a:rPr kumimoji="1" lang="ja-JP" altLang="en-US" dirty="0"/>
              <a:t>芽衣「芽衣も、君のことが好き。大大だーい好き！これからよろしくお願いします！」</a:t>
            </a:r>
            <a:endParaRPr kumimoji="1" lang="en-US" altLang="ja-JP" dirty="0"/>
          </a:p>
          <a:p>
            <a:r>
              <a:rPr kumimoji="1" lang="ja-JP" altLang="en-US" dirty="0"/>
              <a:t>「絶対に幸せにするからな！恋人として、これからよろしく</a:t>
            </a:r>
            <a:r>
              <a:rPr kumimoji="1" lang="en-US" altLang="ja-JP" dirty="0"/>
              <a:t>……</a:t>
            </a:r>
            <a:r>
              <a:rPr kumimoji="1" lang="ja-JP" altLang="en-US" dirty="0"/>
              <a:t>！」</a:t>
            </a:r>
            <a:endParaRPr kumimoji="1" lang="en-US" altLang="ja-JP" dirty="0"/>
          </a:p>
          <a:p>
            <a:r>
              <a:rPr kumimoji="1" lang="ja-JP" altLang="en-US" dirty="0"/>
              <a:t>芽衣「あ、でも</a:t>
            </a:r>
            <a:r>
              <a:rPr kumimoji="1" lang="en-US" altLang="ja-JP" dirty="0"/>
              <a:t>……</a:t>
            </a:r>
            <a:r>
              <a:rPr kumimoji="1" lang="ja-JP" altLang="en-US" dirty="0"/>
              <a:t>恋人って、付き合うってどうしたらいいんだろ</a:t>
            </a:r>
            <a:r>
              <a:rPr kumimoji="1" lang="en-US" altLang="ja-JP" dirty="0"/>
              <a:t>……</a:t>
            </a:r>
            <a:r>
              <a:rPr kumimoji="1" lang="ja-JP" altLang="en-US" dirty="0"/>
              <a:t>？</a:t>
            </a:r>
            <a:endParaRPr kumimoji="1" lang="en-US" altLang="ja-JP" dirty="0"/>
          </a:p>
          <a:p>
            <a:r>
              <a:rPr kumimoji="1" lang="ja-JP" altLang="en-US" dirty="0"/>
              <a:t>芽衣、お付き合いするの初めてだから分かんないや</a:t>
            </a:r>
            <a:r>
              <a:rPr kumimoji="1" lang="en-US" altLang="ja-JP" dirty="0"/>
              <a:t>……</a:t>
            </a:r>
            <a:r>
              <a:rPr kumimoji="1" lang="ja-JP" altLang="en-US" dirty="0"/>
              <a:t>ねぇ、教えてくれる？」</a:t>
            </a:r>
            <a:endParaRPr kumimoji="1" lang="en-US" altLang="ja-JP" dirty="0"/>
          </a:p>
          <a:p>
            <a:r>
              <a:rPr kumimoji="1" lang="ja-JP" altLang="en-US" dirty="0"/>
              <a:t>「ふふっ</a:t>
            </a:r>
            <a:r>
              <a:rPr kumimoji="1" lang="en-US" altLang="ja-JP" dirty="0"/>
              <a:t>……</a:t>
            </a:r>
            <a:r>
              <a:rPr kumimoji="1" lang="ja-JP" altLang="en-US" dirty="0"/>
              <a:t>芽衣らしいな。俺も詳しくはないが、もちろんだ」</a:t>
            </a:r>
            <a:endParaRPr kumimoji="1" lang="en-US" altLang="ja-JP" dirty="0"/>
          </a:p>
          <a:p>
            <a:r>
              <a:rPr kumimoji="1" lang="en-US" altLang="ja-JP" dirty="0"/>
              <a:t>return 7</a:t>
            </a:r>
            <a:r>
              <a:rPr kumimoji="1" lang="ja-JP" altLang="en-US" dirty="0"/>
              <a:t>話へ</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告白しない</a:t>
            </a:r>
            <a:r>
              <a:rPr kumimoji="1" lang="en-US" altLang="ja-JP" dirty="0"/>
              <a:t>”){</a:t>
            </a:r>
          </a:p>
          <a:p>
            <a:r>
              <a:rPr kumimoji="1" lang="ja-JP" altLang="en-US" dirty="0"/>
              <a:t>「俺に聞かれても</a:t>
            </a:r>
            <a:r>
              <a:rPr kumimoji="1" lang="en-US" altLang="ja-JP" dirty="0"/>
              <a:t>……</a:t>
            </a:r>
            <a:r>
              <a:rPr kumimoji="1" lang="ja-JP" altLang="en-US" dirty="0"/>
              <a:t>芽衣の気持ちは分からないな。芽衣はどう思うんだ？」</a:t>
            </a:r>
            <a:endParaRPr kumimoji="1" lang="en-US" altLang="ja-JP" dirty="0"/>
          </a:p>
          <a:p>
            <a:r>
              <a:rPr kumimoji="1" lang="ja-JP" altLang="en-US" dirty="0"/>
              <a:t>芽衣「芽衣は</a:t>
            </a:r>
            <a:r>
              <a:rPr kumimoji="1" lang="en-US" altLang="ja-JP" dirty="0"/>
              <a:t>……</a:t>
            </a:r>
            <a:r>
              <a:rPr kumimoji="1" lang="ja-JP" altLang="en-US" dirty="0"/>
              <a:t>恋かなって思ったけど、ううん</a:t>
            </a:r>
            <a:r>
              <a:rPr kumimoji="1" lang="en-US" altLang="ja-JP" dirty="0"/>
              <a:t>……</a:t>
            </a:r>
            <a:r>
              <a:rPr kumimoji="1" lang="ja-JP" altLang="en-US" dirty="0"/>
              <a:t>そう言われるとやっぱりよく分からなくなってきたよ</a:t>
            </a:r>
            <a:r>
              <a:rPr kumimoji="1" lang="en-US" altLang="ja-JP" dirty="0"/>
              <a:t>……</a:t>
            </a:r>
          </a:p>
          <a:p>
            <a:r>
              <a:rPr kumimoji="1" lang="ja-JP" altLang="en-US" dirty="0"/>
              <a:t>あ、ここまででいいよ。家、すぐ近くだから。またね！」</a:t>
            </a:r>
            <a:endParaRPr kumimoji="1" lang="en-US" altLang="ja-JP" dirty="0"/>
          </a:p>
          <a:p>
            <a:r>
              <a:rPr kumimoji="1" lang="ja-JP" altLang="en-US" dirty="0"/>
              <a:t>「ああ、またな</a:t>
            </a:r>
            <a:r>
              <a:rPr kumimoji="1" lang="en-US" altLang="ja-JP" dirty="0"/>
              <a:t>……</a:t>
            </a:r>
            <a:r>
              <a:rPr kumimoji="1" lang="ja-JP" altLang="en-US" dirty="0"/>
              <a:t>」</a:t>
            </a:r>
            <a:endParaRPr kumimoji="1" lang="en-US" altLang="ja-JP" dirty="0"/>
          </a:p>
          <a:p>
            <a:r>
              <a:rPr kumimoji="1" lang="ja-JP" altLang="en-US" dirty="0"/>
              <a:t>（この時の選択を後悔した俺は、後日、芽衣の家を訪れ改めて告白した）</a:t>
            </a:r>
            <a:endParaRPr kumimoji="1" lang="en-US" altLang="ja-JP" dirty="0"/>
          </a:p>
          <a:p>
            <a:r>
              <a:rPr kumimoji="1" lang="ja-JP" altLang="en-US" dirty="0"/>
              <a:t>「芽衣。俺は君のことが好きだ。俺と恋人になってくれないか？」</a:t>
            </a:r>
            <a:endParaRPr kumimoji="1" lang="en-US" altLang="ja-JP" dirty="0"/>
          </a:p>
          <a:p>
            <a:r>
              <a:rPr kumimoji="1" lang="ja-JP" altLang="en-US" dirty="0"/>
              <a:t>芽衣「ごめん！あの後考えたんだけど、やっぱり芽衣は、君とはいいお友達でいたいかな！」</a:t>
            </a:r>
            <a:endParaRPr kumimoji="1" lang="en-US" altLang="ja-JP" dirty="0"/>
          </a:p>
          <a:p>
            <a:r>
              <a:rPr kumimoji="1" lang="ja-JP" altLang="en-US" dirty="0"/>
              <a:t>（結局、俺は芽衣に恋を教えることは出来なかったが、芽衣とは友達として残りの夏休みを過ごした）</a:t>
            </a:r>
            <a:endParaRPr kumimoji="1" lang="en-US" altLang="ja-JP" dirty="0"/>
          </a:p>
          <a:p>
            <a:r>
              <a:rPr kumimoji="1" lang="en-US" altLang="ja-JP" dirty="0"/>
              <a:t>return BAD</a:t>
            </a:r>
          </a:p>
          <a:p>
            <a:r>
              <a:rPr kumimoji="1" lang="en-US" altLang="ja-JP" dirty="0"/>
              <a:t>}</a:t>
            </a:r>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6</a:t>
            </a:fld>
            <a:endParaRPr kumimoji="1" lang="ja-JP" altLang="en-US"/>
          </a:p>
        </p:txBody>
      </p:sp>
    </p:spTree>
    <p:extLst>
      <p:ext uri="{BB962C8B-B14F-4D97-AF65-F5344CB8AC3E}">
        <p14:creationId xmlns:p14="http://schemas.microsoft.com/office/powerpoint/2010/main" val="1619497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【7</a:t>
            </a:r>
            <a:r>
              <a:rPr kumimoji="1" lang="ja-JP" altLang="en-US" dirty="0"/>
              <a:t>話　セリフ全文</a:t>
            </a:r>
            <a:r>
              <a:rPr kumimoji="1" lang="en-US" altLang="ja-JP" dirty="0"/>
              <a:t>】</a:t>
            </a:r>
          </a:p>
          <a:p>
            <a:r>
              <a:rPr kumimoji="1" lang="en-US" altLang="ja-JP" dirty="0"/>
              <a:t>――</a:t>
            </a:r>
            <a:r>
              <a:rPr kumimoji="1" lang="ja-JP" altLang="en-US" dirty="0"/>
              <a:t>夏休み終了まで残り三日</a:t>
            </a:r>
            <a:endParaRPr kumimoji="1" lang="en-US" altLang="ja-JP" dirty="0"/>
          </a:p>
          <a:p>
            <a:r>
              <a:rPr kumimoji="1" lang="ja-JP" altLang="en-US" dirty="0"/>
              <a:t>（芽衣と恋人になってから、俺達の距離は物理的にも精神的にも、これまでより格段に近くなった）</a:t>
            </a:r>
            <a:endParaRPr kumimoji="1" lang="en-US" altLang="ja-JP" dirty="0"/>
          </a:p>
          <a:p>
            <a:r>
              <a:rPr kumimoji="1" lang="ja-JP" altLang="en-US" dirty="0"/>
              <a:t>芽衣「えへへ</a:t>
            </a:r>
            <a:r>
              <a:rPr kumimoji="1" lang="en-US" altLang="ja-JP" dirty="0"/>
              <a:t>……</a:t>
            </a:r>
            <a:r>
              <a:rPr kumimoji="1" lang="ja-JP" altLang="en-US" dirty="0"/>
              <a:t>ねぇねぇ、さっきからずーっとスマホを見てるけど何してるのー？」</a:t>
            </a:r>
            <a:endParaRPr kumimoji="1" lang="en-US" altLang="ja-JP" dirty="0"/>
          </a:p>
          <a:p>
            <a:r>
              <a:rPr kumimoji="1" lang="ja-JP" altLang="en-US" dirty="0"/>
              <a:t>「わぁっ！突然背中に抱きついてくると危ないだろ。せめて一言声を掛けてくれ」</a:t>
            </a:r>
            <a:endParaRPr kumimoji="1" lang="en-US" altLang="ja-JP" dirty="0"/>
          </a:p>
          <a:p>
            <a:r>
              <a:rPr kumimoji="1" lang="ja-JP" altLang="en-US" dirty="0"/>
              <a:t>芽衣「えへへ、ごめんね～。でも、せっかく一緒にいるんだから、スマホじゃなくて、芽衣のことを見て欲しかったんだもん」</a:t>
            </a:r>
            <a:endParaRPr kumimoji="1" lang="en-US" altLang="ja-JP" dirty="0"/>
          </a:p>
          <a:p>
            <a:r>
              <a:rPr kumimoji="1" lang="ja-JP" altLang="en-US" dirty="0"/>
              <a:t>「一緒にって</a:t>
            </a:r>
            <a:r>
              <a:rPr kumimoji="1" lang="en-US" altLang="ja-JP" dirty="0"/>
              <a:t>……</a:t>
            </a:r>
            <a:r>
              <a:rPr kumimoji="1" lang="ja-JP" altLang="en-US" dirty="0"/>
              <a:t>今来たばかりだろ？芽衣がうちに来るまでの間、暇つぶしで漫画を読んでただけだよ」</a:t>
            </a:r>
            <a:endParaRPr kumimoji="1" lang="en-US" altLang="ja-JP" dirty="0"/>
          </a:p>
          <a:p>
            <a:r>
              <a:rPr kumimoji="1" lang="ja-JP" altLang="en-US" dirty="0"/>
              <a:t>芽衣「じゃあ、もう芽衣が来たんだし、芽衣に構って欲しいな～。漫画より芽衣とお喋りする方が楽しいよ～？</a:t>
            </a:r>
            <a:endParaRPr kumimoji="1" lang="en-US" altLang="ja-JP" dirty="0"/>
          </a:p>
          <a:p>
            <a:r>
              <a:rPr kumimoji="1" lang="ja-JP" altLang="en-US" dirty="0"/>
              <a:t>スマホを置いて芽衣に構ってくれるまで、君の背中をぎゅーってするのやめないからね！ぎゅーっ！</a:t>
            </a:r>
            <a:endParaRPr kumimoji="1" lang="en-US" altLang="ja-JP" dirty="0"/>
          </a:p>
          <a:p>
            <a:r>
              <a:rPr kumimoji="1" lang="ja-JP" altLang="en-US" dirty="0"/>
              <a:t>ほらほら、早くスマホを置かないと、芽衣がぎゅーってし過ぎて、君がむぎゅーってなっちゃうよ～！」</a:t>
            </a:r>
            <a:endParaRPr kumimoji="1" lang="en-US" altLang="ja-JP" dirty="0"/>
          </a:p>
          <a:p>
            <a:r>
              <a:rPr kumimoji="1" lang="ja-JP" altLang="en-US" dirty="0"/>
              <a:t>「俺がむぎゅーってなるってどんな状況なんだ。</a:t>
            </a:r>
            <a:r>
              <a:rPr kumimoji="1" lang="en-US" altLang="ja-JP" dirty="0"/>
              <a:t>……</a:t>
            </a:r>
            <a:r>
              <a:rPr kumimoji="1" lang="ja-JP" altLang="en-US" dirty="0"/>
              <a:t>そういえば最近、俺の背中によくくっついてるよな」</a:t>
            </a:r>
            <a:endParaRPr kumimoji="1" lang="en-US" altLang="ja-JP" dirty="0"/>
          </a:p>
          <a:p>
            <a:r>
              <a:rPr kumimoji="1" lang="ja-JP" altLang="en-US" dirty="0"/>
              <a:t>芽衣「君に会うと嬉しくて、大好きって気持ちがぶわーってなって、すぐくっつきたくなっちゃうんだよね</a:t>
            </a:r>
            <a:endParaRPr kumimoji="1" lang="en-US" altLang="ja-JP" dirty="0"/>
          </a:p>
          <a:p>
            <a:r>
              <a:rPr kumimoji="1" lang="ja-JP" altLang="en-US" dirty="0"/>
              <a:t>君の背中は大きくて安心するんだ～。</a:t>
            </a:r>
            <a:r>
              <a:rPr kumimoji="1" lang="en-US" altLang="ja-JP" dirty="0"/>
              <a:t>……</a:t>
            </a:r>
            <a:r>
              <a:rPr kumimoji="1" lang="ja-JP" altLang="en-US" dirty="0"/>
              <a:t>なんでかな？何か部活とかやってたの？」</a:t>
            </a:r>
            <a:endParaRPr kumimoji="1" lang="en-US" altLang="ja-JP" dirty="0"/>
          </a:p>
          <a:p>
            <a:r>
              <a:rPr kumimoji="1" lang="ja-JP" altLang="en-US" dirty="0"/>
              <a:t>「陸上をやってたんだ。足を怪我して大会に出られなくなって</a:t>
            </a:r>
            <a:r>
              <a:rPr kumimoji="1" lang="en-US" altLang="ja-JP" dirty="0"/>
              <a:t>……</a:t>
            </a:r>
            <a:r>
              <a:rPr kumimoji="1" lang="ja-JP" altLang="en-US" dirty="0"/>
              <a:t>暇だったからこっちに来たんだ」</a:t>
            </a:r>
            <a:endParaRPr kumimoji="1" lang="en-US" altLang="ja-JP" dirty="0"/>
          </a:p>
          <a:p>
            <a:r>
              <a:rPr kumimoji="1" lang="ja-JP" altLang="en-US" dirty="0"/>
              <a:t>芽衣「そっか</a:t>
            </a:r>
            <a:r>
              <a:rPr kumimoji="1" lang="en-US" altLang="ja-JP" dirty="0"/>
              <a:t>……</a:t>
            </a:r>
            <a:r>
              <a:rPr kumimoji="1" lang="ja-JP" altLang="en-US" dirty="0"/>
              <a:t>大変だったんだね</a:t>
            </a:r>
            <a:r>
              <a:rPr kumimoji="1" lang="en-US" altLang="ja-JP" dirty="0"/>
              <a:t>……</a:t>
            </a:r>
            <a:r>
              <a:rPr kumimoji="1" lang="ja-JP" altLang="en-US" dirty="0"/>
              <a:t>」</a:t>
            </a:r>
            <a:endParaRPr kumimoji="1" lang="en-US" altLang="ja-JP" dirty="0"/>
          </a:p>
          <a:p>
            <a:r>
              <a:rPr kumimoji="1" lang="ja-JP" altLang="en-US" dirty="0"/>
              <a:t>「でも、こっちに来なかったら芽衣とは出会えてなかったし、悪いことばかりじゃないと思うよ</a:t>
            </a:r>
            <a:endParaRPr kumimoji="1" lang="en-US" altLang="ja-JP" dirty="0"/>
          </a:p>
          <a:p>
            <a:r>
              <a:rPr kumimoji="1" lang="ja-JP" altLang="en-US" dirty="0"/>
              <a:t>足の怪我もまだ完治はしてないけど、普通に歩く分には問題ないし」</a:t>
            </a:r>
            <a:endParaRPr kumimoji="1" lang="en-US" altLang="ja-JP" dirty="0"/>
          </a:p>
          <a:p>
            <a:r>
              <a:rPr kumimoji="1" lang="ja-JP" altLang="en-US" dirty="0"/>
              <a:t>芽衣「芽衣も、君と出会えて良かった。怪我が治ったら、また陸上をやるの？</a:t>
            </a:r>
            <a:endParaRPr kumimoji="1" lang="en-US" altLang="ja-JP" dirty="0"/>
          </a:p>
          <a:p>
            <a:r>
              <a:rPr kumimoji="1" lang="ja-JP" altLang="en-US" dirty="0"/>
              <a:t>選択肢：</a:t>
            </a:r>
            <a:r>
              <a:rPr kumimoji="1" lang="en-US" altLang="ja-JP" dirty="0"/>
              <a:t>{“</a:t>
            </a:r>
            <a:r>
              <a:rPr kumimoji="1" lang="ja-JP" altLang="en-US" dirty="0"/>
              <a:t>勉強に専念すると伝える</a:t>
            </a:r>
            <a:r>
              <a:rPr kumimoji="1" lang="en-US" altLang="ja-JP" dirty="0"/>
              <a:t>”,”</a:t>
            </a:r>
            <a:r>
              <a:rPr kumimoji="1" lang="ja-JP" altLang="en-US" dirty="0"/>
              <a:t>復帰を考えていることを伝える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復帰を考えていることを伝える</a:t>
            </a:r>
            <a:r>
              <a:rPr kumimoji="1" lang="en-US" altLang="ja-JP" dirty="0"/>
              <a:t>”){</a:t>
            </a:r>
          </a:p>
          <a:p>
            <a:r>
              <a:rPr kumimoji="1" lang="ja-JP" altLang="en-US" dirty="0"/>
              <a:t>「まだ悩んでいるけど</a:t>
            </a:r>
            <a:r>
              <a:rPr kumimoji="1" lang="en-US" altLang="ja-JP" dirty="0"/>
              <a:t>……</a:t>
            </a:r>
            <a:r>
              <a:rPr kumimoji="1" lang="ja-JP" altLang="en-US" dirty="0"/>
              <a:t>やっぱり俺はもう一度走りたいと思ってる」</a:t>
            </a:r>
            <a:endParaRPr kumimoji="1" lang="en-US" altLang="ja-JP" dirty="0"/>
          </a:p>
          <a:p>
            <a:r>
              <a:rPr kumimoji="1" lang="ja-JP" altLang="en-US" dirty="0"/>
              <a:t>芽衣「わぁ～！すっごくカッコいいんだろうな。きっと、君のこともっと好きになっちゃうよ。試合があったら絶対に応援に行くね！」</a:t>
            </a:r>
            <a:endParaRPr kumimoji="1" lang="en-US" altLang="ja-JP" dirty="0"/>
          </a:p>
          <a:p>
            <a:r>
              <a:rPr kumimoji="1" lang="ja-JP" altLang="en-US" dirty="0"/>
              <a:t>「あぁ、ありがとう。頑張ってみるよ。次の試合は十月頃かな」</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勉強に専念すると伝える</a:t>
            </a:r>
            <a:r>
              <a:rPr kumimoji="1" lang="en-US" altLang="ja-JP" dirty="0"/>
              <a:t>”){</a:t>
            </a:r>
          </a:p>
          <a:p>
            <a:r>
              <a:rPr kumimoji="1" lang="ja-JP" altLang="en-US" dirty="0"/>
              <a:t>「今までみたいに走れるとは限らないし、当分は勉強に専念するつもりだよ」</a:t>
            </a:r>
            <a:endParaRPr kumimoji="1" lang="en-US" altLang="ja-JP" dirty="0"/>
          </a:p>
          <a:p>
            <a:r>
              <a:rPr kumimoji="1" lang="ja-JP" altLang="en-US" dirty="0"/>
              <a:t>芽衣「君の走る姿を見てみたかったけど、リハビリとかもあるもんね。しょうがないか～」</a:t>
            </a:r>
            <a:endParaRPr kumimoji="1" lang="en-US" altLang="ja-JP" dirty="0"/>
          </a:p>
          <a:p>
            <a:r>
              <a:rPr kumimoji="1" lang="ja-JP" altLang="en-US" dirty="0"/>
              <a:t>「向こうに戻ったら少しずつリハビリは頑張るよ。どこまで元の走りに戻れるかは分かんないけど」</a:t>
            </a:r>
            <a:endParaRPr kumimoji="1" lang="en-US" altLang="ja-JP" dirty="0"/>
          </a:p>
          <a:p>
            <a:r>
              <a:rPr kumimoji="1" lang="en-US" altLang="ja-JP" dirty="0"/>
              <a:t>}</a:t>
            </a:r>
          </a:p>
          <a:p>
            <a:r>
              <a:rPr kumimoji="1" lang="ja-JP" altLang="en-US" dirty="0"/>
              <a:t>芽衣「あ、そっか</a:t>
            </a:r>
            <a:r>
              <a:rPr kumimoji="1" lang="en-US" altLang="ja-JP" dirty="0"/>
              <a:t>……</a:t>
            </a:r>
            <a:r>
              <a:rPr kumimoji="1" lang="ja-JP" altLang="en-US" dirty="0"/>
              <a:t>君はそろそろ帰っちゃうのか</a:t>
            </a:r>
            <a:r>
              <a:rPr kumimoji="1" lang="en-US" altLang="ja-JP" dirty="0"/>
              <a:t>……</a:t>
            </a:r>
            <a:r>
              <a:rPr kumimoji="1" lang="ja-JP" altLang="en-US" dirty="0"/>
              <a:t>夏休み</a:t>
            </a:r>
            <a:r>
              <a:rPr kumimoji="1" lang="en-US" altLang="ja-JP" dirty="0"/>
              <a:t>……</a:t>
            </a:r>
            <a:r>
              <a:rPr kumimoji="1" lang="ja-JP" altLang="en-US" dirty="0"/>
              <a:t>終わっちゃうもんね</a:t>
            </a:r>
            <a:r>
              <a:rPr kumimoji="1" lang="en-US" altLang="ja-JP" dirty="0"/>
              <a:t>……</a:t>
            </a:r>
            <a:r>
              <a:rPr kumimoji="1" lang="ja-JP" altLang="en-US" dirty="0"/>
              <a:t>」</a:t>
            </a:r>
            <a:endParaRPr kumimoji="1" lang="en-US" altLang="ja-JP" dirty="0"/>
          </a:p>
          <a:p>
            <a:r>
              <a:rPr kumimoji="1" lang="ja-JP" altLang="en-US" dirty="0"/>
              <a:t>「芽衣と会えなくなるって思うと、寂しい気持ちになるな</a:t>
            </a:r>
            <a:r>
              <a:rPr kumimoji="1" lang="en-US" altLang="ja-JP" dirty="0"/>
              <a:t>……</a:t>
            </a:r>
            <a:r>
              <a:rPr kumimoji="1" lang="ja-JP" altLang="en-US" dirty="0"/>
              <a:t>」</a:t>
            </a:r>
            <a:endParaRPr kumimoji="1" lang="en-US" altLang="ja-JP" dirty="0"/>
          </a:p>
          <a:p>
            <a:r>
              <a:rPr kumimoji="1" lang="ja-JP" altLang="en-US" dirty="0"/>
              <a:t>芽衣「芽衣だってそうだよ。この一ヶ月、ずっと一緒だったんだから。芽衣、君ともっとこうしていたいな</a:t>
            </a:r>
            <a:r>
              <a:rPr kumimoji="1" lang="en-US" altLang="ja-JP" dirty="0"/>
              <a:t>……</a:t>
            </a:r>
            <a:r>
              <a:rPr kumimoji="1" lang="ja-JP" altLang="en-US" dirty="0"/>
              <a:t>」</a:t>
            </a:r>
            <a:endParaRPr kumimoji="1" lang="en-US" altLang="ja-JP" dirty="0"/>
          </a:p>
          <a:p>
            <a:r>
              <a:rPr kumimoji="1" lang="ja-JP" altLang="en-US" dirty="0"/>
              <a:t>「芽衣</a:t>
            </a:r>
            <a:r>
              <a:rPr kumimoji="1" lang="en-US" altLang="ja-JP" dirty="0"/>
              <a:t>……</a:t>
            </a:r>
            <a:r>
              <a:rPr kumimoji="1" lang="ja-JP" altLang="en-US" dirty="0"/>
              <a:t>」</a:t>
            </a:r>
            <a:endParaRPr kumimoji="1" lang="en-US" altLang="ja-JP" dirty="0"/>
          </a:p>
          <a:p>
            <a:r>
              <a:rPr kumimoji="1" lang="ja-JP" altLang="en-US" dirty="0"/>
              <a:t>芽衣「君と離れたくない</a:t>
            </a:r>
            <a:r>
              <a:rPr kumimoji="1" lang="en-US" altLang="ja-JP" dirty="0"/>
              <a:t>……</a:t>
            </a:r>
            <a:r>
              <a:rPr kumimoji="1" lang="ja-JP" altLang="en-US" dirty="0"/>
              <a:t>いつ向こうに帰るの？」</a:t>
            </a:r>
            <a:endParaRPr kumimoji="1" lang="en-US" altLang="ja-JP" dirty="0"/>
          </a:p>
          <a:p>
            <a:r>
              <a:rPr kumimoji="1" lang="ja-JP" altLang="en-US" dirty="0"/>
              <a:t>「明後日の朝</a:t>
            </a:r>
            <a:r>
              <a:rPr kumimoji="1" lang="en-US" altLang="ja-JP" dirty="0"/>
              <a:t>……</a:t>
            </a:r>
            <a:r>
              <a:rPr kumimoji="1" lang="ja-JP" altLang="en-US" dirty="0"/>
              <a:t>だよ」</a:t>
            </a:r>
            <a:endParaRPr kumimoji="1" lang="en-US" altLang="ja-JP" dirty="0"/>
          </a:p>
          <a:p>
            <a:r>
              <a:rPr kumimoji="1" lang="ja-JP" altLang="en-US" dirty="0"/>
              <a:t>芽衣「今日も入れてあと三日</a:t>
            </a:r>
            <a:r>
              <a:rPr kumimoji="1" lang="en-US" altLang="ja-JP" dirty="0"/>
              <a:t>……</a:t>
            </a:r>
            <a:r>
              <a:rPr kumimoji="1" lang="ja-JP" altLang="en-US" dirty="0"/>
              <a:t>あはは、しんみりしちゃってごめんね。残り三日、沢山思い出作ろう！」</a:t>
            </a:r>
            <a:endParaRPr kumimoji="1" lang="en-US" altLang="ja-JP" dirty="0"/>
          </a:p>
          <a:p>
            <a:r>
              <a:rPr kumimoji="1" lang="ja-JP" altLang="en-US" dirty="0"/>
              <a:t>（芽衣はそう言うと俺の背中から体を離し立ち上がった。そして、いつも通りの笑顔を見せ、俺の手を取った）</a:t>
            </a:r>
            <a:endParaRPr kumimoji="1" lang="en-US" altLang="ja-JP" dirty="0"/>
          </a:p>
          <a:p>
            <a:r>
              <a:rPr kumimoji="1" lang="ja-JP" altLang="en-US" dirty="0"/>
              <a:t>芽衣「君の夏休みは、芽衣のものだからね！最後まで一緒に遊んでもらうよ！さぁ、行こう！」</a:t>
            </a:r>
            <a:endParaRPr kumimoji="1" lang="en-US" altLang="ja-JP" dirty="0"/>
          </a:p>
          <a:p>
            <a:r>
              <a:rPr kumimoji="1" lang="en-US" altLang="ja-JP" dirty="0"/>
              <a:t>――</a:t>
            </a:r>
            <a:r>
              <a:rPr kumimoji="1" lang="ja-JP" altLang="en-US" dirty="0"/>
              <a:t>夏休み終了まで残り二日</a:t>
            </a:r>
            <a:endParaRPr kumimoji="1" lang="en-US" altLang="ja-JP" dirty="0"/>
          </a:p>
          <a:p>
            <a:r>
              <a:rPr kumimoji="1" lang="ja-JP" altLang="en-US" dirty="0"/>
              <a:t>芽衣「明日向こうに帰るのに、夜遅く連れ出しちゃってごめんね！あ、芽衣がいいよーって言うまで目は閉じてて！」</a:t>
            </a:r>
            <a:endParaRPr kumimoji="1" lang="en-US" altLang="ja-JP" dirty="0"/>
          </a:p>
          <a:p>
            <a:r>
              <a:rPr kumimoji="1" lang="ja-JP" altLang="en-US" dirty="0"/>
              <a:t>（夜、突然家に押しかけて来た芽衣に手を引かれるがまま、俺はどこかに連れて行かれていた）</a:t>
            </a:r>
            <a:endParaRPr kumimoji="1" lang="en-US" altLang="ja-JP" dirty="0"/>
          </a:p>
          <a:p>
            <a:r>
              <a:rPr kumimoji="1" lang="ja-JP" altLang="en-US" dirty="0"/>
              <a:t>「そろそろ目を開けてもいいか</a:t>
            </a:r>
            <a:r>
              <a:rPr kumimoji="1" lang="en-US" altLang="ja-JP" dirty="0"/>
              <a:t>……</a:t>
            </a:r>
            <a:r>
              <a:rPr kumimoji="1" lang="ja-JP" altLang="en-US" dirty="0"/>
              <a:t>？さすがに不安なんだが</a:t>
            </a:r>
            <a:r>
              <a:rPr kumimoji="1" lang="en-US" altLang="ja-JP" dirty="0"/>
              <a:t>……</a:t>
            </a:r>
            <a:r>
              <a:rPr kumimoji="1" lang="ja-JP" altLang="en-US" dirty="0"/>
              <a:t>」</a:t>
            </a:r>
            <a:endParaRPr kumimoji="1" lang="en-US" altLang="ja-JP" dirty="0"/>
          </a:p>
          <a:p>
            <a:r>
              <a:rPr kumimoji="1" lang="ja-JP" altLang="en-US" dirty="0"/>
              <a:t>芽衣「まだダメだよ！きっと君もびーっくりするんだから！</a:t>
            </a:r>
            <a:endParaRPr kumimoji="1" lang="en-US" altLang="ja-JP" dirty="0"/>
          </a:p>
          <a:p>
            <a:r>
              <a:rPr kumimoji="1" lang="ja-JP" altLang="en-US" dirty="0"/>
              <a:t>ここら辺でいいかな</a:t>
            </a:r>
            <a:r>
              <a:rPr kumimoji="1" lang="en-US" altLang="ja-JP" dirty="0"/>
              <a:t>……</a:t>
            </a:r>
            <a:r>
              <a:rPr kumimoji="1" lang="ja-JP" altLang="en-US" dirty="0"/>
              <a:t>目を開けていいよー！」</a:t>
            </a:r>
            <a:endParaRPr kumimoji="1" lang="en-US" altLang="ja-JP" dirty="0"/>
          </a:p>
          <a:p>
            <a:endParaRPr kumimoji="1" lang="en-US" altLang="ja-JP" dirty="0"/>
          </a:p>
          <a:p>
            <a:r>
              <a:rPr kumimoji="1" lang="ja-JP" altLang="en-US" dirty="0"/>
              <a:t>「</a:t>
            </a:r>
            <a:r>
              <a:rPr kumimoji="1" lang="en-US" altLang="ja-JP" dirty="0"/>
              <a:t>……</a:t>
            </a:r>
            <a:r>
              <a:rPr kumimoji="1" lang="ja-JP" altLang="en-US" dirty="0"/>
              <a:t>？　うわぁ</a:t>
            </a:r>
            <a:r>
              <a:rPr kumimoji="1" lang="en-US" altLang="ja-JP" dirty="0"/>
              <a:t>……</a:t>
            </a:r>
            <a:r>
              <a:rPr kumimoji="1" lang="ja-JP" altLang="en-US" dirty="0"/>
              <a:t>凄い数の星だ</a:t>
            </a:r>
            <a:r>
              <a:rPr kumimoji="1" lang="en-US" altLang="ja-JP" dirty="0"/>
              <a:t>……</a:t>
            </a:r>
            <a:r>
              <a:rPr kumimoji="1" lang="ja-JP" altLang="en-US" dirty="0"/>
              <a:t>流れ星なんて初めて見たよ</a:t>
            </a:r>
            <a:r>
              <a:rPr kumimoji="1" lang="en-US" altLang="ja-JP" dirty="0"/>
              <a:t>……</a:t>
            </a:r>
            <a:r>
              <a:rPr kumimoji="1" lang="ja-JP" altLang="en-US" dirty="0"/>
              <a:t>流星群</a:t>
            </a:r>
            <a:r>
              <a:rPr kumimoji="1" lang="en-US" altLang="ja-JP" dirty="0"/>
              <a:t>……</a:t>
            </a:r>
            <a:r>
              <a:rPr kumimoji="1" lang="ja-JP" altLang="en-US" dirty="0"/>
              <a:t>か？」</a:t>
            </a:r>
            <a:endParaRPr kumimoji="1" lang="en-US" altLang="ja-JP" dirty="0"/>
          </a:p>
          <a:p>
            <a:r>
              <a:rPr kumimoji="1" lang="ja-JP" altLang="en-US" dirty="0"/>
              <a:t>芽衣「ふふっ、びっくりしたー？こっちでもここまで沢山流れ星が見えるのはめずらしいんだよ」</a:t>
            </a:r>
            <a:endParaRPr kumimoji="1" lang="en-US" altLang="ja-JP" dirty="0"/>
          </a:p>
          <a:p>
            <a:r>
              <a:rPr kumimoji="1" lang="ja-JP" altLang="en-US" dirty="0"/>
              <a:t>芽衣「流れ星の光が消える前に、お願い事を三回言うと叶うって言われてるの、でも芽衣、そんなに早口言葉得意じゃないから</a:t>
            </a:r>
            <a:r>
              <a:rPr kumimoji="1" lang="en-US" altLang="ja-JP" dirty="0"/>
              <a:t>……</a:t>
            </a:r>
          </a:p>
          <a:p>
            <a:r>
              <a:rPr kumimoji="1" lang="ja-JP" altLang="en-US" dirty="0"/>
              <a:t>たーくさん流れ星があったら、ずーっと光は消えないでしょ？　そしたら、お願い事もしやすいかなーって思ったの！」</a:t>
            </a:r>
            <a:endParaRPr kumimoji="1" lang="en-US" altLang="ja-JP" dirty="0"/>
          </a:p>
          <a:p>
            <a:r>
              <a:rPr kumimoji="1" lang="ja-JP" altLang="en-US" dirty="0"/>
              <a:t>「ふふっ、芽衣らしい考え方だな。芽衣は流れ星に何をお願いするんだ？」</a:t>
            </a:r>
            <a:endParaRPr kumimoji="1" lang="en-US" altLang="ja-JP" dirty="0"/>
          </a:p>
          <a:p>
            <a:r>
              <a:rPr kumimoji="1" lang="ja-JP" altLang="en-US" dirty="0"/>
              <a:t>芽衣「えっとね</a:t>
            </a:r>
            <a:r>
              <a:rPr kumimoji="1" lang="en-US" altLang="ja-JP" dirty="0"/>
              <a:t>……『()</a:t>
            </a:r>
            <a:r>
              <a:rPr kumimoji="1" lang="ja-JP" altLang="en-US" dirty="0"/>
              <a:t>君とずっと、一緒にいられますように</a:t>
            </a:r>
            <a:r>
              <a:rPr kumimoji="1" lang="en-US" altLang="ja-JP" dirty="0"/>
              <a:t>……』</a:t>
            </a:r>
          </a:p>
          <a:p>
            <a:r>
              <a:rPr kumimoji="1" lang="ja-JP" altLang="en-US" dirty="0"/>
              <a:t>芽衣</a:t>
            </a:r>
            <a:r>
              <a:rPr kumimoji="1" lang="en-US" altLang="ja-JP" dirty="0"/>
              <a:t>……</a:t>
            </a:r>
            <a:r>
              <a:rPr kumimoji="1" lang="ja-JP" altLang="en-US" dirty="0"/>
              <a:t>君に</a:t>
            </a:r>
            <a:r>
              <a:rPr kumimoji="1" lang="en-US" altLang="ja-JP" dirty="0"/>
              <a:t>……</a:t>
            </a:r>
            <a:r>
              <a:rPr kumimoji="1" lang="ja-JP" altLang="en-US" dirty="0"/>
              <a:t>恋、してるからね</a:t>
            </a:r>
            <a:endParaRPr kumimoji="1" lang="en-US" altLang="ja-JP" dirty="0"/>
          </a:p>
          <a:p>
            <a:r>
              <a:rPr kumimoji="1" lang="ja-JP" altLang="en-US" dirty="0"/>
              <a:t>大好きな人と一緒に見た方が、芽衣の願い事が叶う気がしたんだもん</a:t>
            </a:r>
            <a:endParaRPr kumimoji="1" lang="en-US" altLang="ja-JP" dirty="0"/>
          </a:p>
          <a:p>
            <a:r>
              <a:rPr kumimoji="1" lang="ja-JP" altLang="en-US" dirty="0"/>
              <a:t>だから、君と一緒に見たかったんだ」</a:t>
            </a:r>
            <a:endParaRPr kumimoji="1" lang="en-US" altLang="ja-JP" dirty="0"/>
          </a:p>
          <a:p>
            <a:r>
              <a:rPr kumimoji="1" lang="ja-JP" altLang="en-US" dirty="0"/>
              <a:t>「芽衣</a:t>
            </a:r>
            <a:r>
              <a:rPr kumimoji="1" lang="en-US" altLang="ja-JP" dirty="0"/>
              <a:t>……</a:t>
            </a:r>
            <a:r>
              <a:rPr kumimoji="1" lang="ja-JP" altLang="en-US" dirty="0"/>
              <a:t>じゃあ俺もしっかり流れ星に願わないとだな。</a:t>
            </a:r>
            <a:r>
              <a:rPr kumimoji="1" lang="en-US" altLang="ja-JP" dirty="0"/>
              <a:t>『</a:t>
            </a:r>
            <a:r>
              <a:rPr kumimoji="1" lang="ja-JP" altLang="en-US" dirty="0"/>
              <a:t>芽衣とずっと、一緒にいれますように</a:t>
            </a:r>
            <a:r>
              <a:rPr kumimoji="1" lang="en-US" altLang="ja-JP" dirty="0"/>
              <a:t>』</a:t>
            </a:r>
            <a:r>
              <a:rPr kumimoji="1" lang="ja-JP" altLang="en-US" dirty="0"/>
              <a:t>」</a:t>
            </a:r>
            <a:endParaRPr kumimoji="1" lang="en-US" altLang="ja-JP" dirty="0"/>
          </a:p>
          <a:p>
            <a:r>
              <a:rPr kumimoji="1" lang="ja-JP" altLang="en-US" dirty="0"/>
              <a:t>芽衣「えへへ、嬉しいな</a:t>
            </a:r>
            <a:r>
              <a:rPr kumimoji="1" lang="en-US" altLang="ja-JP" dirty="0"/>
              <a:t>……</a:t>
            </a:r>
            <a:r>
              <a:rPr kumimoji="1" lang="ja-JP" altLang="en-US" dirty="0"/>
              <a:t>あのさ、君に一つだけ聞いてもいいかな？</a:t>
            </a:r>
            <a:endParaRPr kumimoji="1" lang="en-US" altLang="ja-JP" dirty="0"/>
          </a:p>
          <a:p>
            <a:r>
              <a:rPr kumimoji="1" lang="ja-JP" altLang="en-US" dirty="0"/>
              <a:t>愛ちゃんが言ってたんだけど</a:t>
            </a:r>
            <a:r>
              <a:rPr kumimoji="1" lang="en-US" altLang="ja-JP" dirty="0"/>
              <a:t>……</a:t>
            </a:r>
            <a:r>
              <a:rPr kumimoji="1" lang="ja-JP" altLang="en-US" dirty="0"/>
              <a:t>えーっと、なんだっけ？そうそう！遠距離恋愛！</a:t>
            </a:r>
            <a:endParaRPr kumimoji="1" lang="en-US" altLang="ja-JP" dirty="0"/>
          </a:p>
          <a:p>
            <a:r>
              <a:rPr kumimoji="1" lang="ja-JP" altLang="en-US" dirty="0"/>
              <a:t>君が帰っちゃったら、芽衣達は遠距離恋愛になっちゃうんでしょ？</a:t>
            </a:r>
            <a:endParaRPr kumimoji="1" lang="en-US" altLang="ja-JP" dirty="0"/>
          </a:p>
          <a:p>
            <a:r>
              <a:rPr kumimoji="1" lang="ja-JP" altLang="en-US" dirty="0"/>
              <a:t>遠距離恋愛がどういう感じが想像つかないんだけど、芽衣達、うまくやっていけるかなぁ？」</a:t>
            </a:r>
            <a:endParaRPr kumimoji="1" lang="en-US" altLang="ja-JP" dirty="0"/>
          </a:p>
          <a:p>
            <a:r>
              <a:rPr kumimoji="1" lang="ja-JP" altLang="en-US" dirty="0"/>
              <a:t>選択肢：</a:t>
            </a:r>
            <a:r>
              <a:rPr kumimoji="1" lang="en-US" altLang="ja-JP" dirty="0"/>
              <a:t>{“</a:t>
            </a:r>
            <a:r>
              <a:rPr kumimoji="1" lang="ja-JP" altLang="en-US" dirty="0"/>
              <a:t>うまくいくと伝える</a:t>
            </a:r>
            <a:r>
              <a:rPr kumimoji="1" lang="en-US" altLang="ja-JP" dirty="0"/>
              <a:t>”,”</a:t>
            </a:r>
            <a:r>
              <a:rPr kumimoji="1" lang="ja-JP" altLang="en-US" dirty="0"/>
              <a:t>分からないと伝える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うまくいくと伝える</a:t>
            </a:r>
            <a:r>
              <a:rPr kumimoji="1" lang="en-US" altLang="ja-JP" dirty="0"/>
              <a:t>”){</a:t>
            </a:r>
          </a:p>
          <a:p>
            <a:r>
              <a:rPr kumimoji="1" lang="ja-JP" altLang="en-US" dirty="0"/>
              <a:t>「どれだけ距離が離れていても、俺は芽衣のことを好きでいるよ。だから、安心してほしい」</a:t>
            </a:r>
            <a:endParaRPr kumimoji="1" lang="en-US" altLang="ja-JP" dirty="0"/>
          </a:p>
          <a:p>
            <a:r>
              <a:rPr kumimoji="1" lang="ja-JP" altLang="en-US" dirty="0"/>
              <a:t>芽衣「そっか</a:t>
            </a:r>
            <a:r>
              <a:rPr kumimoji="1" lang="en-US" altLang="ja-JP" dirty="0"/>
              <a:t>……</a:t>
            </a:r>
            <a:r>
              <a:rPr kumimoji="1" lang="ja-JP" altLang="en-US" dirty="0"/>
              <a:t>うん、そうだよね。初めてだらけだから、不安になっちゃってた。でも、君がそう言うなら安心だね！」</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分からないと伝える</a:t>
            </a:r>
            <a:r>
              <a:rPr kumimoji="1" lang="en-US" altLang="ja-JP" dirty="0"/>
              <a:t>”){</a:t>
            </a:r>
          </a:p>
          <a:p>
            <a:r>
              <a:rPr kumimoji="1" lang="ja-JP" altLang="en-US" dirty="0"/>
              <a:t>「正直分からないけれど</a:t>
            </a:r>
            <a:r>
              <a:rPr kumimoji="1" lang="en-US" altLang="ja-JP" dirty="0"/>
              <a:t>……</a:t>
            </a:r>
            <a:r>
              <a:rPr kumimoji="1" lang="ja-JP" altLang="en-US" dirty="0"/>
              <a:t>遠距離で付き合っている恋人も沢山いるし、なんとかなるんじゃないか？」</a:t>
            </a:r>
            <a:endParaRPr kumimoji="1" lang="en-US" altLang="ja-JP" dirty="0"/>
          </a:p>
          <a:p>
            <a:r>
              <a:rPr kumimoji="1" lang="ja-JP" altLang="en-US" dirty="0"/>
              <a:t>芽衣「う～ん、そういうのじゃなくて、君がどう思ってるのかを聞きたかったんだけどな～」</a:t>
            </a:r>
            <a:endParaRPr kumimoji="1" lang="en-US" altLang="ja-JP" dirty="0"/>
          </a:p>
          <a:p>
            <a:r>
              <a:rPr kumimoji="1" lang="en-US" altLang="ja-JP" dirty="0"/>
              <a:t>}</a:t>
            </a:r>
          </a:p>
          <a:p>
            <a:r>
              <a:rPr kumimoji="1" lang="ja-JP" altLang="en-US" dirty="0"/>
              <a:t>芽衣「ねぇねぇ、えっと</a:t>
            </a:r>
            <a:r>
              <a:rPr kumimoji="1" lang="en-US" altLang="ja-JP" dirty="0"/>
              <a:t>……</a:t>
            </a:r>
            <a:r>
              <a:rPr kumimoji="1" lang="ja-JP" altLang="en-US" dirty="0"/>
              <a:t>ぎゅーってしたい気分なんだけど、背中に抱きついてもいいですか？」</a:t>
            </a:r>
            <a:endParaRPr kumimoji="1" lang="en-US" altLang="ja-JP" dirty="0"/>
          </a:p>
          <a:p>
            <a:r>
              <a:rPr kumimoji="1" lang="ja-JP" altLang="en-US" dirty="0"/>
              <a:t>「ふふっ、ああもちろん。でも、こういう時って自然に抱きついてくるもんじゃないのか？」</a:t>
            </a:r>
            <a:endParaRPr kumimoji="1" lang="en-US" altLang="ja-JP" dirty="0"/>
          </a:p>
          <a:p>
            <a:r>
              <a:rPr kumimoji="1" lang="ja-JP" altLang="en-US" dirty="0"/>
              <a:t>芽衣「ええーっ、そうなのー！？だって、この前抱きついた時は、一言声掛けてって言ったじゃん！</a:t>
            </a:r>
            <a:endParaRPr kumimoji="1" lang="en-US" altLang="ja-JP" dirty="0"/>
          </a:p>
          <a:p>
            <a:r>
              <a:rPr kumimoji="1" lang="ja-JP" altLang="en-US" dirty="0"/>
              <a:t>でも、もういいって言われたから抱きつくもんね！えいっ！ぎゅーっ！はぁ～、やっぱり落ち着くな～</a:t>
            </a:r>
            <a:endParaRPr kumimoji="1" lang="en-US" altLang="ja-JP" dirty="0"/>
          </a:p>
          <a:p>
            <a:r>
              <a:rPr kumimoji="1" lang="ja-JP" altLang="en-US" dirty="0"/>
              <a:t>芽衣、</a:t>
            </a:r>
            <a:r>
              <a:rPr kumimoji="1" lang="en-US" altLang="ja-JP" dirty="0"/>
              <a:t>()</a:t>
            </a:r>
            <a:r>
              <a:rPr kumimoji="1" lang="ja-JP" altLang="en-US" dirty="0"/>
              <a:t>君のこと、ずーっと、ずーっと好きでいるから。絶対に遠距離恋愛なんかに負けないよ！」</a:t>
            </a:r>
            <a:endParaRPr kumimoji="1" lang="en-US" altLang="ja-JP" dirty="0"/>
          </a:p>
          <a:p>
            <a:r>
              <a:rPr kumimoji="1" lang="en-US" altLang="ja-JP" dirty="0"/>
              <a:t>――</a:t>
            </a:r>
            <a:r>
              <a:rPr kumimoji="1" lang="ja-JP" altLang="en-US" dirty="0"/>
              <a:t>夏休み終了まで残り一日</a:t>
            </a:r>
            <a:endParaRPr kumimoji="1" lang="en-US" altLang="ja-JP" dirty="0"/>
          </a:p>
          <a:p>
            <a:r>
              <a:rPr kumimoji="1" lang="ja-JP" altLang="en-US" dirty="0"/>
              <a:t>（実家に戻る日、芽衣は朝早くから俺の見送りに来てくれていた。芽衣の学校は今日から新学期らしい）</a:t>
            </a:r>
            <a:endParaRPr kumimoji="1" lang="en-US" altLang="ja-JP" dirty="0"/>
          </a:p>
          <a:p>
            <a:r>
              <a:rPr kumimoji="1" lang="ja-JP" altLang="en-US" dirty="0"/>
              <a:t>芽衣「あっという間だったね！もっと沢山遊びたかったよ～</a:t>
            </a:r>
            <a:r>
              <a:rPr kumimoji="1" lang="en-US" altLang="ja-JP" dirty="0"/>
              <a:t>……</a:t>
            </a:r>
            <a:r>
              <a:rPr kumimoji="1" lang="ja-JP" altLang="en-US" dirty="0"/>
              <a:t>もう少しだけ、こっちに残らない？」</a:t>
            </a:r>
            <a:endParaRPr kumimoji="1" lang="en-US" altLang="ja-JP" dirty="0"/>
          </a:p>
          <a:p>
            <a:r>
              <a:rPr kumimoji="1" lang="ja-JP" altLang="en-US" dirty="0"/>
              <a:t>「俺もそうしたいけど、明日から学校だから難しいな」</a:t>
            </a:r>
            <a:endParaRPr kumimoji="1" lang="en-US" altLang="ja-JP" dirty="0"/>
          </a:p>
          <a:p>
            <a:r>
              <a:rPr kumimoji="1" lang="ja-JP" altLang="en-US" dirty="0"/>
              <a:t>芽衣「あはは、そうだよね～忘れ物はない？大丈夫？なんかあったら芽衣が取って来るよ</a:t>
            </a:r>
            <a:endParaRPr kumimoji="1" lang="en-US" altLang="ja-JP" dirty="0"/>
          </a:p>
          <a:p>
            <a:r>
              <a:rPr kumimoji="1" lang="ja-JP" altLang="en-US" dirty="0"/>
              <a:t>あ、でも忘れ物があったら、君がこっちに戻ってくるのか。じゃあ忘れ物はそのままで</a:t>
            </a:r>
            <a:r>
              <a:rPr kumimoji="1" lang="en-US" altLang="ja-JP" dirty="0"/>
              <a:t>……</a:t>
            </a:r>
            <a:r>
              <a:rPr kumimoji="1" lang="ja-JP" altLang="en-US" dirty="0"/>
              <a:t>」</a:t>
            </a:r>
            <a:endParaRPr kumimoji="1" lang="en-US" altLang="ja-JP" dirty="0"/>
          </a:p>
          <a:p>
            <a:r>
              <a:rPr kumimoji="1" lang="ja-JP" altLang="en-US" dirty="0"/>
              <a:t>「大丈夫。忘れ物なんてなくても、冬休みになったら会いに来るから。またすぐに会えるよ</a:t>
            </a:r>
            <a:endParaRPr kumimoji="1" lang="en-US" altLang="ja-JP" dirty="0"/>
          </a:p>
          <a:p>
            <a:r>
              <a:rPr kumimoji="1" lang="ja-JP" altLang="en-US" dirty="0"/>
              <a:t>芽衣こそ、今日から新学期だろ？忘れ物しないように気を付けるんだぞ」</a:t>
            </a:r>
            <a:endParaRPr kumimoji="1" lang="en-US" altLang="ja-JP" dirty="0"/>
          </a:p>
          <a:p>
            <a:r>
              <a:rPr kumimoji="1" lang="ja-JP" altLang="en-US" dirty="0"/>
              <a:t>芽衣「芽衣は</a:t>
            </a:r>
            <a:r>
              <a:rPr kumimoji="1" lang="en-US" altLang="ja-JP" dirty="0"/>
              <a:t>……</a:t>
            </a:r>
            <a:r>
              <a:rPr kumimoji="1" lang="ja-JP" altLang="en-US" dirty="0"/>
              <a:t>もう、一杯あるよ、忘れ物。夏休みに君とやりたかったのに、やり忘れちゃったこと</a:t>
            </a:r>
            <a:endParaRPr kumimoji="1" lang="en-US" altLang="ja-JP" dirty="0"/>
          </a:p>
          <a:p>
            <a:r>
              <a:rPr kumimoji="1" lang="en-US" altLang="ja-JP" dirty="0"/>
              <a:t>……</a:t>
            </a:r>
            <a:r>
              <a:rPr kumimoji="1" lang="ja-JP" altLang="en-US" dirty="0"/>
              <a:t>あ、バスが来たみたい。それじゃあ、ばいばい！　また遊びに来てね。ばい</a:t>
            </a:r>
            <a:r>
              <a:rPr kumimoji="1" lang="en-US" altLang="ja-JP" dirty="0"/>
              <a:t>……</a:t>
            </a:r>
            <a:r>
              <a:rPr kumimoji="1" lang="ja-JP" altLang="en-US" dirty="0"/>
              <a:t>ばい</a:t>
            </a:r>
            <a:r>
              <a:rPr kumimoji="1" lang="en-US" altLang="ja-JP" dirty="0"/>
              <a:t>……</a:t>
            </a:r>
            <a:r>
              <a:rPr kumimoji="1" lang="ja-JP" altLang="en-US" dirty="0"/>
              <a:t>っ、ぅぅ</a:t>
            </a:r>
            <a:r>
              <a:rPr kumimoji="1" lang="en-US" altLang="ja-JP" dirty="0"/>
              <a:t>……</a:t>
            </a:r>
            <a:r>
              <a:rPr kumimoji="1" lang="ja-JP" altLang="en-US" dirty="0"/>
              <a:t>」</a:t>
            </a:r>
            <a:endParaRPr kumimoji="1" lang="en-US" altLang="ja-JP" dirty="0"/>
          </a:p>
          <a:p>
            <a:r>
              <a:rPr kumimoji="1" lang="ja-JP" altLang="en-US" dirty="0"/>
              <a:t>「め、芽衣！？泣いてるのか！？」</a:t>
            </a:r>
            <a:endParaRPr kumimoji="1" lang="en-US" altLang="ja-JP" dirty="0"/>
          </a:p>
          <a:p>
            <a:r>
              <a:rPr kumimoji="1" lang="ja-JP" altLang="en-US" dirty="0"/>
              <a:t>芽衣「ご</a:t>
            </a:r>
            <a:r>
              <a:rPr kumimoji="1" lang="en-US" altLang="ja-JP" dirty="0"/>
              <a:t>……</a:t>
            </a:r>
            <a:r>
              <a:rPr kumimoji="1" lang="ja-JP" altLang="en-US" dirty="0"/>
              <a:t>ごめんね。笑顔でバイバイしようと思ってたんだけど</a:t>
            </a:r>
            <a:r>
              <a:rPr kumimoji="1" lang="en-US" altLang="ja-JP" dirty="0"/>
              <a:t>……</a:t>
            </a:r>
          </a:p>
          <a:p>
            <a:r>
              <a:rPr kumimoji="1" lang="ja-JP" altLang="en-US" dirty="0"/>
              <a:t>うぅ、やだよぉ</a:t>
            </a:r>
            <a:r>
              <a:rPr kumimoji="1" lang="en-US" altLang="ja-JP" dirty="0"/>
              <a:t>……</a:t>
            </a:r>
            <a:r>
              <a:rPr kumimoji="1" lang="ja-JP" altLang="en-US" dirty="0"/>
              <a:t>。もっと一緒にいたいよぉ</a:t>
            </a:r>
            <a:r>
              <a:rPr kumimoji="1" lang="en-US" altLang="ja-JP" dirty="0"/>
              <a:t>……</a:t>
            </a:r>
            <a:r>
              <a:rPr kumimoji="1" lang="ja-JP" altLang="en-US" dirty="0"/>
              <a:t>。君と離れたくないよぉ</a:t>
            </a:r>
            <a:r>
              <a:rPr kumimoji="1" lang="en-US" altLang="ja-JP" dirty="0"/>
              <a:t>……</a:t>
            </a:r>
            <a:r>
              <a:rPr kumimoji="1" lang="ja-JP" altLang="en-US" dirty="0"/>
              <a:t>」</a:t>
            </a:r>
            <a:endParaRPr kumimoji="1" lang="en-US" altLang="ja-JP" dirty="0"/>
          </a:p>
          <a:p>
            <a:r>
              <a:rPr kumimoji="1" lang="ja-JP" altLang="en-US" dirty="0"/>
              <a:t>「</a:t>
            </a:r>
            <a:r>
              <a:rPr kumimoji="1" lang="en-US" altLang="ja-JP" dirty="0"/>
              <a:t>……</a:t>
            </a:r>
            <a:r>
              <a:rPr kumimoji="1" lang="ja-JP" altLang="en-US" dirty="0"/>
              <a:t>また会いに来るから。待っていてくれ」</a:t>
            </a:r>
            <a:endParaRPr kumimoji="1" lang="en-US" altLang="ja-JP" dirty="0"/>
          </a:p>
          <a:p>
            <a:r>
              <a:rPr kumimoji="1" lang="ja-JP" altLang="en-US" dirty="0"/>
              <a:t>芽衣「</a:t>
            </a:r>
            <a:r>
              <a:rPr kumimoji="1" lang="en-US" altLang="ja-JP" dirty="0"/>
              <a:t>……</a:t>
            </a:r>
            <a:r>
              <a:rPr kumimoji="1" lang="ja-JP" altLang="en-US" dirty="0"/>
              <a:t>うん、芽衣、待ってるから。約束だよ」</a:t>
            </a:r>
            <a:endParaRPr kumimoji="1" lang="en-US" altLang="ja-JP" dirty="0"/>
          </a:p>
          <a:p>
            <a:r>
              <a:rPr kumimoji="1" lang="ja-JP" altLang="en-US" dirty="0"/>
              <a:t>「もちろんだ。絶対にまた、ここに帰ってくるよ。」</a:t>
            </a:r>
            <a:endParaRPr kumimoji="1" lang="en-US" altLang="ja-JP" dirty="0"/>
          </a:p>
          <a:p>
            <a:r>
              <a:rPr kumimoji="1" lang="ja-JP" altLang="en-US" dirty="0"/>
              <a:t>（こうして、高一の夏は終わった。俺がバスに乗った後も、芽衣は姿が見えなくなるまで、いつまでも手を振っていた）</a:t>
            </a:r>
            <a:endParaRPr kumimoji="1" lang="en-US" altLang="ja-JP" dirty="0"/>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7</a:t>
            </a:fld>
            <a:endParaRPr kumimoji="1" lang="ja-JP" altLang="en-US"/>
          </a:p>
        </p:txBody>
      </p:sp>
    </p:spTree>
    <p:extLst>
      <p:ext uri="{BB962C8B-B14F-4D97-AF65-F5344CB8AC3E}">
        <p14:creationId xmlns:p14="http://schemas.microsoft.com/office/powerpoint/2010/main" val="23441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【TRUE</a:t>
            </a:r>
            <a:r>
              <a:rPr kumimoji="1" lang="ja-JP" altLang="en-US" dirty="0"/>
              <a:t>あり セリフ全文</a:t>
            </a:r>
            <a:r>
              <a:rPr kumimoji="1" lang="en-US" altLang="ja-JP" dirty="0"/>
              <a:t>】</a:t>
            </a:r>
          </a:p>
          <a:p>
            <a:r>
              <a:rPr kumimoji="1" lang="en-US" altLang="ja-JP" dirty="0"/>
              <a:t>――</a:t>
            </a:r>
            <a:r>
              <a:rPr kumimoji="1" lang="ja-JP" altLang="en-US" dirty="0"/>
              <a:t>高校一年生　九月</a:t>
            </a:r>
            <a:endParaRPr kumimoji="1" lang="en-US" altLang="ja-JP" dirty="0"/>
          </a:p>
          <a:p>
            <a:r>
              <a:rPr kumimoji="1" lang="ja-JP" altLang="en-US" dirty="0"/>
              <a:t>（俺が実家に帰ってから芽衣とは遠距離でやり取りを続けている。芽衣は今頃何をしてるんだろうか</a:t>
            </a:r>
            <a:r>
              <a:rPr kumimoji="1" lang="en-US" altLang="ja-JP" dirty="0"/>
              <a:t>……</a:t>
            </a:r>
          </a:p>
          <a:p>
            <a:r>
              <a:rPr kumimoji="1" lang="ja-JP" altLang="en-US" dirty="0"/>
              <a:t>そんなことを考えながら花火大会で芽衣と撮った写真を眺めていると、着信音が鳴った）</a:t>
            </a:r>
            <a:endParaRPr kumimoji="1" lang="en-US" altLang="ja-JP" dirty="0"/>
          </a:p>
          <a:p>
            <a:r>
              <a:rPr kumimoji="1" lang="ja-JP" altLang="en-US" dirty="0"/>
              <a:t>芽衣「もしもし</a:t>
            </a:r>
            <a:r>
              <a:rPr kumimoji="1" lang="en-US" altLang="ja-JP" dirty="0"/>
              <a:t>()</a:t>
            </a:r>
            <a:r>
              <a:rPr kumimoji="1" lang="ja-JP" altLang="en-US" dirty="0"/>
              <a:t>君？芽衣だよー！今大丈夫～？　君の声が聞きたくなって思い切って電話しちゃった！</a:t>
            </a:r>
            <a:endParaRPr kumimoji="1" lang="en-US" altLang="ja-JP" dirty="0"/>
          </a:p>
          <a:p>
            <a:r>
              <a:rPr kumimoji="1" lang="ja-JP" altLang="en-US" dirty="0"/>
              <a:t>最近どう？　芽衣はねー、昨日愛ちゃんと一緒に、近所の田んぼの作業を手伝ったよ～！」</a:t>
            </a:r>
            <a:endParaRPr kumimoji="1" lang="en-US" altLang="ja-JP" dirty="0"/>
          </a:p>
          <a:p>
            <a:r>
              <a:rPr kumimoji="1" lang="ja-JP" altLang="en-US" dirty="0"/>
              <a:t>「こっちは最近は勉強ばかりだな。後は</a:t>
            </a:r>
            <a:r>
              <a:rPr kumimoji="1" lang="en-US" altLang="ja-JP" dirty="0"/>
              <a:t>……</a:t>
            </a:r>
            <a:r>
              <a:rPr kumimoji="1" lang="ja-JP" altLang="en-US" dirty="0"/>
              <a:t>リハビリをやってるよ。そろそろ走っても大丈夫らしい」</a:t>
            </a:r>
            <a:endParaRPr kumimoji="1" lang="en-US" altLang="ja-JP" dirty="0"/>
          </a:p>
          <a:p>
            <a:r>
              <a:rPr kumimoji="1" lang="ja-JP" altLang="en-US" dirty="0"/>
              <a:t>芽衣「そうなんだ！？良かった～！芽衣、走ってる君を見てみたいな～今からでも行っちゃおうかな？」</a:t>
            </a:r>
            <a:endParaRPr kumimoji="1" lang="en-US" altLang="ja-JP" dirty="0"/>
          </a:p>
          <a:p>
            <a:r>
              <a:rPr kumimoji="1" lang="ja-JP" altLang="en-US" dirty="0"/>
              <a:t>「気持ちは嬉しいけど</a:t>
            </a:r>
            <a:r>
              <a:rPr kumimoji="1" lang="en-US" altLang="ja-JP" dirty="0"/>
              <a:t>……</a:t>
            </a:r>
            <a:r>
              <a:rPr kumimoji="1" lang="ja-JP" altLang="en-US" dirty="0"/>
              <a:t>お互い勉強もしなきゃだろ。冬休みには会いに行くから少しの辛抱だ」</a:t>
            </a:r>
            <a:endParaRPr kumimoji="1" lang="en-US" altLang="ja-JP" dirty="0"/>
          </a:p>
          <a:p>
            <a:r>
              <a:rPr kumimoji="1" lang="ja-JP" altLang="en-US" dirty="0"/>
              <a:t>芽衣「分かってるけど、早く会いたいんだもん～　あーあ、寝て起きたら冬休みになってたらいいのにな～」</a:t>
            </a:r>
            <a:endParaRPr kumimoji="1" lang="en-US" altLang="ja-JP" dirty="0"/>
          </a:p>
          <a:p>
            <a:r>
              <a:rPr kumimoji="1" lang="en-US" altLang="ja-JP" dirty="0"/>
              <a:t>――</a:t>
            </a:r>
            <a:r>
              <a:rPr kumimoji="1" lang="ja-JP" altLang="en-US" dirty="0"/>
              <a:t>高校一年生　十月</a:t>
            </a:r>
            <a:endParaRPr kumimoji="1" lang="en-US" altLang="ja-JP" dirty="0"/>
          </a:p>
          <a:p>
            <a:r>
              <a:rPr kumimoji="1" lang="ja-JP" altLang="en-US" dirty="0"/>
              <a:t>（最近、芽衣からメッセージも電話もこない</a:t>
            </a:r>
            <a:r>
              <a:rPr kumimoji="1" lang="en-US" altLang="ja-JP" dirty="0"/>
              <a:t>……</a:t>
            </a:r>
            <a:r>
              <a:rPr kumimoji="1" lang="ja-JP" altLang="en-US" dirty="0"/>
              <a:t>何かあったのか？前に忙しいとは言っていたけど</a:t>
            </a:r>
            <a:r>
              <a:rPr kumimoji="1" lang="en-US" altLang="ja-JP" dirty="0"/>
              <a:t>……</a:t>
            </a:r>
          </a:p>
          <a:p>
            <a:r>
              <a:rPr kumimoji="1" lang="ja-JP" altLang="en-US" dirty="0"/>
              <a:t>既読のつかないメッセージを眺めながらホームルームが始まるのを待っていると、教室のドアが勢いよく開いた</a:t>
            </a:r>
            <a:r>
              <a:rPr kumimoji="1" lang="en-US" altLang="ja-JP" dirty="0"/>
              <a:t>――</a:t>
            </a:r>
            <a:r>
              <a:rPr kumimoji="1" lang="ja-JP" altLang="en-US" dirty="0"/>
              <a:t>）</a:t>
            </a:r>
            <a:endParaRPr kumimoji="1" lang="en-US" altLang="ja-JP" dirty="0"/>
          </a:p>
          <a:p>
            <a:r>
              <a:rPr kumimoji="1" lang="ja-JP" altLang="en-US" dirty="0"/>
              <a:t>芽衣「こんにちは！芽衣だよー！今日から転校してきました！みんな、これからよろしくね！」</a:t>
            </a:r>
            <a:endParaRPr kumimoji="1" lang="en-US" altLang="ja-JP" dirty="0"/>
          </a:p>
          <a:p>
            <a:r>
              <a:rPr kumimoji="1" lang="ja-JP" altLang="en-US" dirty="0"/>
              <a:t>「め、芽衣がどうしてここにいるんだ！？」</a:t>
            </a:r>
            <a:endParaRPr kumimoji="1" lang="en-US" altLang="ja-JP" dirty="0"/>
          </a:p>
          <a:p>
            <a:r>
              <a:rPr kumimoji="1" lang="ja-JP" altLang="en-US" dirty="0"/>
              <a:t>芽衣「えへへ</a:t>
            </a:r>
            <a:r>
              <a:rPr kumimoji="1" lang="en-US" altLang="ja-JP" dirty="0"/>
              <a:t>……</a:t>
            </a:r>
            <a:r>
              <a:rPr kumimoji="1" lang="ja-JP" altLang="en-US" dirty="0"/>
              <a:t>ビックリした？君に会いたくて転校してきちゃった</a:t>
            </a:r>
            <a:endParaRPr kumimoji="1" lang="en-US" altLang="ja-JP" dirty="0"/>
          </a:p>
          <a:p>
            <a:r>
              <a:rPr kumimoji="1" lang="ja-JP" altLang="en-US" dirty="0"/>
              <a:t>あはは、先生ごめんなさ～い！そういえば、自己紹介の途中だったっけ。また後でね！」</a:t>
            </a:r>
            <a:endParaRPr kumimoji="1" lang="en-US" altLang="ja-JP" dirty="0"/>
          </a:p>
          <a:p>
            <a:r>
              <a:rPr kumimoji="1" lang="en-US" altLang="ja-JP" dirty="0"/>
              <a:t>――</a:t>
            </a:r>
            <a:r>
              <a:rPr kumimoji="1" lang="ja-JP" altLang="en-US" dirty="0"/>
              <a:t>放課後</a:t>
            </a:r>
            <a:endParaRPr kumimoji="1" lang="en-US" altLang="ja-JP" dirty="0"/>
          </a:p>
          <a:p>
            <a:r>
              <a:rPr kumimoji="1" lang="ja-JP" altLang="en-US" dirty="0"/>
              <a:t>芽衣「やっと授業が終わった～久しぶりだね、</a:t>
            </a:r>
            <a:r>
              <a:rPr kumimoji="1" lang="en-US" altLang="ja-JP" dirty="0"/>
              <a:t>()</a:t>
            </a:r>
            <a:r>
              <a:rPr kumimoji="1" lang="ja-JP" altLang="en-US" dirty="0"/>
              <a:t>君　はぁ～会いたかったよ～」</a:t>
            </a:r>
            <a:endParaRPr kumimoji="1" lang="en-US" altLang="ja-JP" dirty="0"/>
          </a:p>
          <a:p>
            <a:r>
              <a:rPr kumimoji="1" lang="ja-JP" altLang="en-US" dirty="0"/>
              <a:t>「まさか転校してくるなんて</a:t>
            </a:r>
            <a:r>
              <a:rPr kumimoji="1" lang="en-US" altLang="ja-JP" dirty="0"/>
              <a:t>……</a:t>
            </a:r>
            <a:r>
              <a:rPr kumimoji="1" lang="ja-JP" altLang="en-US" dirty="0"/>
              <a:t>もしかして最近連絡がつかなかったのは、これで忙しかったのか？」</a:t>
            </a:r>
            <a:endParaRPr kumimoji="1" lang="en-US" altLang="ja-JP" dirty="0"/>
          </a:p>
          <a:p>
            <a:r>
              <a:rPr kumimoji="1" lang="ja-JP" altLang="en-US" dirty="0"/>
              <a:t>芽衣「うん、思ってたよりも準備が大変だったし、せっかくなら秘密にしておいて、当日に驚かせようかなって思ったの！</a:t>
            </a:r>
            <a:endParaRPr kumimoji="1" lang="en-US" altLang="ja-JP" dirty="0"/>
          </a:p>
          <a:p>
            <a:r>
              <a:rPr kumimoji="1" lang="ja-JP" altLang="en-US" dirty="0"/>
              <a:t>あ、でも勝手に来た訳じゃないよ！お父さんの転勤先がこの近くだったから、ラッキーって思って付いて来たの！</a:t>
            </a:r>
            <a:endParaRPr kumimoji="1" lang="en-US" altLang="ja-JP" dirty="0"/>
          </a:p>
          <a:p>
            <a:r>
              <a:rPr kumimoji="1" lang="ja-JP" altLang="en-US" dirty="0"/>
              <a:t>君と同じ学校で、クラスまで一緒って知った時は芽衣もビックリしたけどね～！えへへ、これも恋の力なのかな～？」</a:t>
            </a:r>
            <a:endParaRPr kumimoji="1" lang="en-US" altLang="ja-JP" dirty="0"/>
          </a:p>
          <a:p>
            <a:r>
              <a:rPr kumimoji="1" lang="ja-JP" altLang="en-US" dirty="0"/>
              <a:t>「これから芽衣といっしょに高校生活を送れるなんて俺も嬉しいよ。あのさ、芽衣に言いたいことが</a:t>
            </a:r>
            <a:r>
              <a:rPr kumimoji="1" lang="en-US" altLang="ja-JP" dirty="0"/>
              <a:t>……</a:t>
            </a:r>
            <a:r>
              <a:rPr kumimoji="1" lang="ja-JP" altLang="en-US" dirty="0"/>
              <a:t>」</a:t>
            </a:r>
            <a:endParaRPr kumimoji="1" lang="en-US" altLang="ja-JP" dirty="0"/>
          </a:p>
          <a:p>
            <a:r>
              <a:rPr kumimoji="1" lang="ja-JP" altLang="en-US" dirty="0"/>
              <a:t>芽衣「ねぇ、</a:t>
            </a:r>
            <a:r>
              <a:rPr kumimoji="1" lang="en-US" altLang="ja-JP" dirty="0"/>
              <a:t>()</a:t>
            </a:r>
            <a:r>
              <a:rPr kumimoji="1" lang="ja-JP" altLang="en-US" dirty="0"/>
              <a:t>君、そろそろ部活の時間</a:t>
            </a:r>
            <a:r>
              <a:rPr kumimoji="1" lang="en-US" altLang="ja-JP" dirty="0"/>
              <a:t>……</a:t>
            </a:r>
            <a:r>
              <a:rPr kumimoji="1" lang="ja-JP" altLang="en-US" dirty="0"/>
              <a:t>だよね。陸上は</a:t>
            </a:r>
            <a:r>
              <a:rPr kumimoji="1" lang="en-US" altLang="ja-JP" dirty="0"/>
              <a:t>……</a:t>
            </a:r>
            <a:r>
              <a:rPr kumimoji="1" lang="ja-JP" altLang="en-US" dirty="0"/>
              <a:t>続けるの？</a:t>
            </a:r>
            <a:endParaRPr kumimoji="1" lang="en-US" altLang="ja-JP" dirty="0"/>
          </a:p>
          <a:p>
            <a:r>
              <a:rPr kumimoji="1" lang="ja-JP" altLang="en-US" dirty="0"/>
              <a:t>選択肢：</a:t>
            </a:r>
            <a:r>
              <a:rPr kumimoji="1" lang="en-US" altLang="ja-JP" dirty="0"/>
              <a:t>{“</a:t>
            </a:r>
            <a:r>
              <a:rPr kumimoji="1" lang="ja-JP" altLang="en-US" dirty="0"/>
              <a:t>陸上は続けない</a:t>
            </a:r>
            <a:r>
              <a:rPr kumimoji="1" lang="en-US" altLang="ja-JP" dirty="0"/>
              <a:t>”,”</a:t>
            </a:r>
            <a:r>
              <a:rPr kumimoji="1" lang="ja-JP" altLang="en-US" dirty="0"/>
              <a:t>芽衣に判断を委ねる</a:t>
            </a:r>
            <a:r>
              <a:rPr kumimoji="1" lang="en-US" altLang="ja-JP" dirty="0"/>
              <a:t>”,”</a:t>
            </a:r>
            <a:r>
              <a:rPr kumimoji="1" lang="ja-JP" altLang="en-US" dirty="0"/>
              <a:t>陸上を再開する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陸上を再開する</a:t>
            </a:r>
            <a:r>
              <a:rPr kumimoji="1" lang="en-US" altLang="ja-JP" dirty="0"/>
              <a:t>”){</a:t>
            </a:r>
          </a:p>
          <a:p>
            <a:r>
              <a:rPr kumimoji="1" lang="ja-JP" altLang="en-US" dirty="0"/>
              <a:t>「俺は陸上部に戻ろうと思ってる。一度諦めてしまった夢だけど、どうしても、もう一度追いかけたいんだ。」</a:t>
            </a:r>
            <a:endParaRPr kumimoji="1" lang="en-US" altLang="ja-JP" dirty="0"/>
          </a:p>
          <a:p>
            <a:r>
              <a:rPr kumimoji="1" lang="ja-JP" altLang="en-US" dirty="0"/>
              <a:t>芽衣「賛成！芽衣もそっちの方がいいと思う！君が走ってるところ見てみたいなーってずっと思ってたんだ～」</a:t>
            </a:r>
            <a:endParaRPr kumimoji="1" lang="en-US" altLang="ja-JP" dirty="0"/>
          </a:p>
          <a:p>
            <a:r>
              <a:rPr kumimoji="1" lang="ja-JP" altLang="en-US" dirty="0"/>
              <a:t>「芽衣がもし良ければ</a:t>
            </a:r>
            <a:r>
              <a:rPr kumimoji="1" lang="en-US" altLang="ja-JP" dirty="0"/>
              <a:t>……</a:t>
            </a:r>
            <a:r>
              <a:rPr kumimoji="1" lang="ja-JP" altLang="en-US" dirty="0"/>
              <a:t>陸上部のマネージャーをしてくれないか？芽衣と一緒なら頑張れる気がする」</a:t>
            </a:r>
            <a:endParaRPr kumimoji="1" lang="en-US" altLang="ja-JP" dirty="0"/>
          </a:p>
          <a:p>
            <a:r>
              <a:rPr kumimoji="1" lang="ja-JP" altLang="en-US" dirty="0"/>
              <a:t>芽衣「マネージャー！？楽しそう！君のことしっかりサポート出来るように芽衣、頑張るよ！」</a:t>
            </a:r>
            <a:endParaRPr kumimoji="1" lang="en-US" altLang="ja-JP" dirty="0"/>
          </a:p>
          <a:p>
            <a:r>
              <a:rPr kumimoji="1" lang="en-US" altLang="ja-JP" dirty="0"/>
              <a:t>――</a:t>
            </a:r>
            <a:r>
              <a:rPr kumimoji="1" lang="ja-JP" altLang="en-US" dirty="0"/>
              <a:t>高校一年生　十一月</a:t>
            </a:r>
            <a:endParaRPr kumimoji="1" lang="en-US" altLang="ja-JP" dirty="0"/>
          </a:p>
          <a:p>
            <a:r>
              <a:rPr kumimoji="1" lang="ja-JP" altLang="en-US" dirty="0"/>
              <a:t>（芽衣のサポートのおかげもあり俺は順調に調子を戻し、以前のような走りが出来るようになってきた）</a:t>
            </a:r>
            <a:endParaRPr kumimoji="1" lang="en-US" altLang="ja-JP" dirty="0"/>
          </a:p>
          <a:p>
            <a:r>
              <a:rPr kumimoji="1" lang="ja-JP" altLang="en-US" dirty="0"/>
              <a:t>芽衣「お疲れ様！だいぶタイムが縮んできたね！これなら十二月の大会で、入賞も狙えるんじゃない？」</a:t>
            </a:r>
            <a:endParaRPr kumimoji="1" lang="en-US" altLang="ja-JP" dirty="0"/>
          </a:p>
          <a:p>
            <a:r>
              <a:rPr kumimoji="1" lang="ja-JP" altLang="en-US" dirty="0"/>
              <a:t>「頑張ってみるけど、さすがに入賞はまだ厳しいと思うよ」</a:t>
            </a:r>
            <a:endParaRPr kumimoji="1" lang="en-US" altLang="ja-JP" dirty="0"/>
          </a:p>
          <a:p>
            <a:r>
              <a:rPr kumimoji="1" lang="ja-JP" altLang="en-US" dirty="0"/>
              <a:t>芽衣「えー、弱気になってるの～？じゃあ久しぶりに芽衣と勝負しない？</a:t>
            </a:r>
            <a:endParaRPr kumimoji="1" lang="en-US" altLang="ja-JP" dirty="0"/>
          </a:p>
          <a:p>
            <a:r>
              <a:rPr kumimoji="1" lang="ja-JP" altLang="en-US" dirty="0"/>
              <a:t>次の大会で君が入賞したら芽衣の勝ち！入賞出来なかったら君の勝ち！</a:t>
            </a:r>
            <a:endParaRPr kumimoji="1" lang="en-US" altLang="ja-JP" dirty="0"/>
          </a:p>
          <a:p>
            <a:r>
              <a:rPr kumimoji="1" lang="ja-JP" altLang="en-US" dirty="0"/>
              <a:t>ルールはいつもと同じで、負けた方が勝った方の言うことをなんでも聞くこと！どうかな？」</a:t>
            </a:r>
            <a:endParaRPr kumimoji="1" lang="en-US" altLang="ja-JP" dirty="0"/>
          </a:p>
          <a:p>
            <a:r>
              <a:rPr kumimoji="1" lang="ja-JP" altLang="en-US" dirty="0"/>
              <a:t>「待て待て、入賞した場合は俺の勝ちなんじゃないか</a:t>
            </a:r>
            <a:r>
              <a:rPr kumimoji="1" lang="en-US" altLang="ja-JP" dirty="0"/>
              <a:t>……</a:t>
            </a:r>
            <a:r>
              <a:rPr kumimoji="1" lang="ja-JP" altLang="en-US" dirty="0"/>
              <a:t>？」</a:t>
            </a:r>
            <a:endParaRPr kumimoji="1" lang="en-US" altLang="ja-JP" dirty="0"/>
          </a:p>
          <a:p>
            <a:r>
              <a:rPr kumimoji="1" lang="ja-JP" altLang="en-US" dirty="0"/>
              <a:t>芽衣「ううん、芽衣の勝ちだよ！だって負けた君を見てやったーって思えないし</a:t>
            </a:r>
            <a:endParaRPr kumimoji="1" lang="en-US" altLang="ja-JP" dirty="0"/>
          </a:p>
          <a:p>
            <a:r>
              <a:rPr kumimoji="1" lang="ja-JP" altLang="en-US" dirty="0"/>
              <a:t>それに、芽衣は君が入賞出来るって信じてるから、君が入賞したら芽衣の勝ちだよ！」</a:t>
            </a:r>
            <a:endParaRPr kumimoji="1" lang="en-US" altLang="ja-JP" dirty="0"/>
          </a:p>
          <a:p>
            <a:r>
              <a:rPr kumimoji="1" lang="ja-JP" altLang="en-US" dirty="0"/>
              <a:t>「よく分からない理論だけど</a:t>
            </a:r>
            <a:r>
              <a:rPr kumimoji="1" lang="en-US" altLang="ja-JP" dirty="0"/>
              <a:t>……</a:t>
            </a:r>
            <a:r>
              <a:rPr kumimoji="1" lang="ja-JP" altLang="en-US" dirty="0"/>
              <a:t>分かった、その勝負受けて立つよ」</a:t>
            </a:r>
            <a:endParaRPr kumimoji="1" lang="en-US" altLang="ja-JP" dirty="0"/>
          </a:p>
          <a:p>
            <a:r>
              <a:rPr kumimoji="1" lang="ja-JP" altLang="en-US" dirty="0"/>
              <a:t>芽衣「わーい、やったー！じゃあ</a:t>
            </a:r>
            <a:r>
              <a:rPr kumimoji="1" lang="en-US" altLang="ja-JP" dirty="0"/>
              <a:t>……</a:t>
            </a:r>
            <a:r>
              <a:rPr kumimoji="1" lang="ja-JP" altLang="en-US" dirty="0"/>
              <a:t>もし君が入賞して、芽衣がこの勝負に勝ったら</a:t>
            </a:r>
            <a:r>
              <a:rPr kumimoji="1" lang="en-US" altLang="ja-JP" dirty="0"/>
              <a:t>……</a:t>
            </a:r>
          </a:p>
          <a:p>
            <a:r>
              <a:rPr kumimoji="1" lang="ja-JP" altLang="en-US" dirty="0"/>
              <a:t>クリスマスは芽衣とデートすること！あとは</a:t>
            </a:r>
            <a:r>
              <a:rPr kumimoji="1" lang="en-US" altLang="ja-JP" dirty="0"/>
              <a:t>……</a:t>
            </a:r>
            <a:r>
              <a:rPr kumimoji="1" lang="ja-JP" altLang="en-US" dirty="0"/>
              <a:t>芽衣のお願い事を聞いてもらおっかな～」</a:t>
            </a:r>
            <a:endParaRPr kumimoji="1" lang="en-US" altLang="ja-JP" dirty="0"/>
          </a:p>
          <a:p>
            <a:r>
              <a:rPr kumimoji="1" lang="en-US" altLang="ja-JP" dirty="0"/>
              <a:t>――</a:t>
            </a:r>
            <a:r>
              <a:rPr kumimoji="1" lang="ja-JP" altLang="en-US" dirty="0"/>
              <a:t>高校一年生　十二月二十五日</a:t>
            </a:r>
            <a:endParaRPr kumimoji="1" lang="en-US" altLang="ja-JP" dirty="0"/>
          </a:p>
          <a:p>
            <a:r>
              <a:rPr kumimoji="1" lang="ja-JP" altLang="en-US" dirty="0"/>
              <a:t>芽衣「はぁ～今日はクリスマスデート楽しかったな　ふふん、やっぱり勝負は、芽衣の勝ちだったね！</a:t>
            </a:r>
            <a:endParaRPr kumimoji="1" lang="en-US" altLang="ja-JP" dirty="0"/>
          </a:p>
          <a:p>
            <a:r>
              <a:rPr kumimoji="1" lang="ja-JP" altLang="en-US" dirty="0"/>
              <a:t>改めて、八位入賞おめでとう！」</a:t>
            </a:r>
            <a:endParaRPr kumimoji="1" lang="en-US" altLang="ja-JP" dirty="0"/>
          </a:p>
          <a:p>
            <a:r>
              <a:rPr kumimoji="1" lang="ja-JP" altLang="en-US" dirty="0"/>
              <a:t>「ありがとう。芽衣がそばで支えてくれたおかげだよ。プレゼントは</a:t>
            </a:r>
            <a:r>
              <a:rPr kumimoji="1" lang="en-US" altLang="ja-JP" dirty="0"/>
              <a:t>……</a:t>
            </a:r>
            <a:r>
              <a:rPr kumimoji="1" lang="ja-JP" altLang="en-US" dirty="0"/>
              <a:t>気に入ってくれたか？」</a:t>
            </a:r>
            <a:endParaRPr kumimoji="1" lang="en-US" altLang="ja-JP" dirty="0"/>
          </a:p>
          <a:p>
            <a:r>
              <a:rPr kumimoji="1" lang="ja-JP" altLang="en-US" dirty="0"/>
              <a:t>芽衣「うん！このお洋服可愛くてすっごく動きやすいもん。えへへ、嬉しいな。こんな服、初めて着たよ、ありがとう」</a:t>
            </a:r>
            <a:endParaRPr kumimoji="1" lang="en-US" altLang="ja-JP" dirty="0"/>
          </a:p>
          <a:p>
            <a:r>
              <a:rPr kumimoji="1" lang="ja-JP" altLang="en-US" dirty="0"/>
              <a:t>「喜んでくれて良かった。よく似合ってるよ。それじゃあ、もう遅いし、そろそろ帰ろうか」</a:t>
            </a:r>
            <a:endParaRPr kumimoji="1" lang="en-US" altLang="ja-JP" dirty="0"/>
          </a:p>
          <a:p>
            <a:r>
              <a:rPr kumimoji="1" lang="ja-JP" altLang="en-US" dirty="0"/>
              <a:t>芽衣「待って、</a:t>
            </a:r>
            <a:r>
              <a:rPr kumimoji="1" lang="en-US" altLang="ja-JP" dirty="0"/>
              <a:t>()</a:t>
            </a:r>
            <a:r>
              <a:rPr kumimoji="1" lang="ja-JP" altLang="en-US" dirty="0"/>
              <a:t>君</a:t>
            </a:r>
            <a:r>
              <a:rPr kumimoji="1" lang="en-US" altLang="ja-JP" dirty="0"/>
              <a:t>……</a:t>
            </a:r>
            <a:r>
              <a:rPr kumimoji="1" lang="ja-JP" altLang="en-US" dirty="0"/>
              <a:t>！あの</a:t>
            </a:r>
            <a:r>
              <a:rPr kumimoji="1" lang="en-US" altLang="ja-JP" dirty="0"/>
              <a:t>……</a:t>
            </a:r>
            <a:r>
              <a:rPr kumimoji="1" lang="ja-JP" altLang="en-US" dirty="0"/>
              <a:t>あのね</a:t>
            </a:r>
            <a:r>
              <a:rPr kumimoji="1" lang="en-US" altLang="ja-JP" dirty="0"/>
              <a:t>……</a:t>
            </a:r>
            <a:r>
              <a:rPr kumimoji="1" lang="ja-JP" altLang="en-US" dirty="0"/>
              <a:t>芽衣</a:t>
            </a:r>
            <a:r>
              <a:rPr kumimoji="1" lang="en-US" altLang="ja-JP" dirty="0"/>
              <a:t>……</a:t>
            </a:r>
            <a:r>
              <a:rPr kumimoji="1" lang="ja-JP" altLang="en-US" dirty="0"/>
              <a:t>最後に一つだけお願いがあって</a:t>
            </a:r>
            <a:r>
              <a:rPr kumimoji="1" lang="en-US" altLang="ja-JP" dirty="0"/>
              <a:t>……</a:t>
            </a:r>
            <a:r>
              <a:rPr kumimoji="1" lang="ja-JP" altLang="en-US" dirty="0"/>
              <a:t>」</a:t>
            </a:r>
            <a:endParaRPr kumimoji="1" lang="en-US" altLang="ja-JP" dirty="0"/>
          </a:p>
          <a:p>
            <a:r>
              <a:rPr kumimoji="1" lang="ja-JP" altLang="en-US" dirty="0"/>
              <a:t>「お願い？ああ、そういえば前に言ってたよな。いいよ、俺が出来ることだったらなんでもするよ」</a:t>
            </a:r>
            <a:endParaRPr kumimoji="1" lang="en-US" altLang="ja-JP" dirty="0"/>
          </a:p>
          <a:p>
            <a:r>
              <a:rPr kumimoji="1" lang="ja-JP" altLang="en-US" dirty="0"/>
              <a:t>芽衣「その</a:t>
            </a:r>
            <a:r>
              <a:rPr kumimoji="1" lang="en-US" altLang="ja-JP" dirty="0"/>
              <a:t>……</a:t>
            </a:r>
            <a:r>
              <a:rPr kumimoji="1" lang="ja-JP" altLang="en-US" dirty="0"/>
              <a:t>き</a:t>
            </a:r>
            <a:r>
              <a:rPr kumimoji="1" lang="en-US" altLang="ja-JP" dirty="0"/>
              <a:t>……</a:t>
            </a:r>
            <a:r>
              <a:rPr kumimoji="1" lang="ja-JP" altLang="en-US" dirty="0"/>
              <a:t>」</a:t>
            </a:r>
            <a:endParaRPr kumimoji="1" lang="en-US" altLang="ja-JP" dirty="0"/>
          </a:p>
          <a:p>
            <a:r>
              <a:rPr kumimoji="1" lang="ja-JP" altLang="en-US" dirty="0"/>
              <a:t>「き？」</a:t>
            </a:r>
            <a:endParaRPr kumimoji="1" lang="en-US" altLang="ja-JP" dirty="0"/>
          </a:p>
          <a:p>
            <a:r>
              <a:rPr kumimoji="1" lang="ja-JP" altLang="en-US" dirty="0"/>
              <a:t>芽衣「きす</a:t>
            </a:r>
            <a:r>
              <a:rPr kumimoji="1" lang="en-US" altLang="ja-JP" dirty="0"/>
              <a:t>……</a:t>
            </a:r>
            <a:r>
              <a:rPr kumimoji="1" lang="ja-JP" altLang="en-US" dirty="0"/>
              <a:t>してみたいの</a:t>
            </a:r>
            <a:r>
              <a:rPr kumimoji="1" lang="en-US" altLang="ja-JP" dirty="0"/>
              <a:t>……</a:t>
            </a:r>
            <a:r>
              <a:rPr kumimoji="1" lang="ja-JP" altLang="en-US" dirty="0"/>
              <a:t>」</a:t>
            </a:r>
            <a:endParaRPr kumimoji="1" lang="en-US" altLang="ja-JP" dirty="0"/>
          </a:p>
          <a:p>
            <a:r>
              <a:rPr kumimoji="1" lang="en-US" altLang="ja-JP" dirty="0"/>
              <a:t>――</a:t>
            </a:r>
            <a:r>
              <a:rPr kumimoji="1" lang="ja-JP" altLang="en-US" dirty="0"/>
              <a:t>高校二年生　夏休み</a:t>
            </a:r>
            <a:endParaRPr kumimoji="1" lang="en-US" altLang="ja-JP" dirty="0"/>
          </a:p>
          <a:p>
            <a:r>
              <a:rPr kumimoji="1" lang="ja-JP" altLang="en-US" dirty="0"/>
              <a:t>（俺は芽衣と一緒に田舎に戻り祖母の家で花火を見上げていた）</a:t>
            </a:r>
            <a:endParaRPr kumimoji="1" lang="en-US" altLang="ja-JP" dirty="0"/>
          </a:p>
          <a:p>
            <a:r>
              <a:rPr kumimoji="1" lang="ja-JP" altLang="en-US" dirty="0"/>
              <a:t>芽衣「やっぱり花火は綺麗だね～　</a:t>
            </a:r>
            <a:r>
              <a:rPr kumimoji="1" lang="en-US" altLang="ja-JP" dirty="0"/>
              <a:t>()</a:t>
            </a:r>
            <a:r>
              <a:rPr kumimoji="1" lang="ja-JP" altLang="en-US" dirty="0"/>
              <a:t>君、ちゃんと見てる？さっきから芽衣の顔ばっかり見てるような」</a:t>
            </a:r>
            <a:endParaRPr kumimoji="1" lang="en-US" altLang="ja-JP" dirty="0"/>
          </a:p>
          <a:p>
            <a:r>
              <a:rPr kumimoji="1" lang="ja-JP" altLang="en-US" dirty="0"/>
              <a:t>「気のせいじゃないよ。花火もいいけど、芽衣を見てる方が俺は楽しいから。浴衣</a:t>
            </a:r>
            <a:r>
              <a:rPr kumimoji="1" lang="en-US" altLang="ja-JP" dirty="0"/>
              <a:t>……</a:t>
            </a:r>
            <a:r>
              <a:rPr kumimoji="1" lang="ja-JP" altLang="en-US" dirty="0"/>
              <a:t>すっごく似合ってるよ」</a:t>
            </a:r>
            <a:endParaRPr kumimoji="1" lang="en-US" altLang="ja-JP" dirty="0"/>
          </a:p>
          <a:p>
            <a:r>
              <a:rPr kumimoji="1" lang="ja-JP" altLang="en-US" dirty="0"/>
              <a:t>芽衣「えへへ</a:t>
            </a:r>
            <a:r>
              <a:rPr kumimoji="1" lang="en-US" altLang="ja-JP" dirty="0"/>
              <a:t>……</a:t>
            </a:r>
            <a:r>
              <a:rPr kumimoji="1" lang="ja-JP" altLang="en-US" dirty="0"/>
              <a:t>嬉しいな</a:t>
            </a:r>
            <a:r>
              <a:rPr kumimoji="1" lang="en-US" altLang="ja-JP" dirty="0"/>
              <a:t>……</a:t>
            </a:r>
            <a:r>
              <a:rPr kumimoji="1" lang="ja-JP" altLang="en-US" dirty="0"/>
              <a:t>去年、君が芽衣の浴衣姿見たいって言ってたでしょ？</a:t>
            </a:r>
            <a:endParaRPr kumimoji="1" lang="en-US" altLang="ja-JP" dirty="0"/>
          </a:p>
          <a:p>
            <a:r>
              <a:rPr kumimoji="1" lang="ja-JP" altLang="en-US" dirty="0"/>
              <a:t>だから君のために着て来たんだ～　でもそんなにじーっと見られたら芽衣、ちょっとだけ恥ずかしいな～」</a:t>
            </a:r>
            <a:endParaRPr kumimoji="1" lang="en-US" altLang="ja-JP" dirty="0"/>
          </a:p>
          <a:p>
            <a:r>
              <a:rPr kumimoji="1" lang="ja-JP" altLang="en-US" dirty="0"/>
              <a:t>「ごめんごめん。花火もちゃんと見てるから」</a:t>
            </a:r>
            <a:endParaRPr kumimoji="1" lang="en-US" altLang="ja-JP" dirty="0"/>
          </a:p>
          <a:p>
            <a:r>
              <a:rPr kumimoji="1" lang="ja-JP" altLang="en-US" dirty="0"/>
              <a:t>芽衣「そうそう。芽衣と花火を両方ともちゃーんと見ててね！」</a:t>
            </a:r>
            <a:endParaRPr kumimoji="1" lang="en-US" altLang="ja-JP" dirty="0"/>
          </a:p>
          <a:p>
            <a:r>
              <a:rPr kumimoji="1" lang="ja-JP" altLang="en-US" dirty="0"/>
              <a:t>芽衣「芽衣、こうして君と一緒に花火を見るの、好きだな～　すっごく幸せな気持ちになるの」</a:t>
            </a:r>
            <a:endParaRPr kumimoji="1" lang="en-US" altLang="ja-JP" dirty="0"/>
          </a:p>
          <a:p>
            <a:r>
              <a:rPr kumimoji="1" lang="ja-JP" altLang="en-US" dirty="0"/>
              <a:t>ねぇ、来年も今年みたいに一緒に花火を見ようね。その来年も、その次も</a:t>
            </a:r>
            <a:r>
              <a:rPr kumimoji="1" lang="en-US" altLang="ja-JP" dirty="0"/>
              <a:t>……</a:t>
            </a:r>
            <a:r>
              <a:rPr kumimoji="1" lang="ja-JP" altLang="en-US" dirty="0"/>
              <a:t>ずっと一緒だよ、約束」</a:t>
            </a:r>
            <a:endParaRPr kumimoji="1" lang="en-US" altLang="ja-JP" dirty="0"/>
          </a:p>
          <a:p>
            <a:r>
              <a:rPr kumimoji="1" lang="ja-JP" altLang="en-US" dirty="0"/>
              <a:t>「ああ、約束だ」</a:t>
            </a:r>
            <a:endParaRPr kumimoji="1" lang="en-US" altLang="ja-JP" dirty="0"/>
          </a:p>
          <a:p>
            <a:r>
              <a:rPr kumimoji="1" lang="ja-JP" altLang="en-US" dirty="0"/>
              <a:t>芽衣「</a:t>
            </a:r>
            <a:r>
              <a:rPr kumimoji="1" lang="en-US" altLang="ja-JP" dirty="0"/>
              <a:t>()</a:t>
            </a:r>
            <a:r>
              <a:rPr kumimoji="1" lang="ja-JP" altLang="en-US" dirty="0"/>
              <a:t>君</a:t>
            </a:r>
            <a:r>
              <a:rPr kumimoji="1" lang="en-US" altLang="ja-JP" dirty="0"/>
              <a:t>……</a:t>
            </a:r>
            <a:r>
              <a:rPr kumimoji="1" lang="ja-JP" altLang="en-US" dirty="0"/>
              <a:t>」</a:t>
            </a:r>
            <a:endParaRPr kumimoji="1" lang="en-US" altLang="ja-JP" dirty="0"/>
          </a:p>
          <a:p>
            <a:r>
              <a:rPr kumimoji="1" lang="ja-JP" altLang="en-US" dirty="0"/>
              <a:t>（芽衣はそう言うと、静かに目を閉じた</a:t>
            </a:r>
            <a:r>
              <a:rPr kumimoji="1" lang="en-US" altLang="ja-JP" dirty="0"/>
              <a:t>……</a:t>
            </a:r>
            <a:r>
              <a:rPr kumimoji="1" lang="ja-JP" altLang="en-US" dirty="0"/>
              <a:t>かと思うと、俺が顔を近づけた瞬間、いたずらっ子のように目を開け微笑む）</a:t>
            </a:r>
            <a:endParaRPr kumimoji="1" lang="en-US" altLang="ja-JP" dirty="0"/>
          </a:p>
          <a:p>
            <a:r>
              <a:rPr kumimoji="1" lang="ja-JP" altLang="en-US" dirty="0"/>
              <a:t>芽衣「だーい好き</a:t>
            </a:r>
            <a:r>
              <a:rPr kumimoji="1" lang="en-US" altLang="ja-JP" dirty="0"/>
              <a:t>……</a:t>
            </a:r>
            <a:r>
              <a:rPr kumimoji="1" lang="ja-JP" altLang="en-US" dirty="0"/>
              <a:t>んっ</a:t>
            </a:r>
            <a:r>
              <a:rPr kumimoji="1" lang="en-US" altLang="ja-JP" dirty="0"/>
              <a:t>……</a:t>
            </a:r>
            <a:r>
              <a:rPr kumimoji="1" lang="ja-JP" altLang="en-US" dirty="0"/>
              <a:t>」</a:t>
            </a:r>
            <a:endParaRPr kumimoji="1" lang="en-US" altLang="ja-JP" dirty="0"/>
          </a:p>
          <a:p>
            <a:r>
              <a:rPr kumimoji="1" lang="ja-JP" altLang="en-US" dirty="0"/>
              <a:t>（大輪の花が咲き誇る下で、俺は芽衣と口づけを交わした）</a:t>
            </a:r>
            <a:endParaRPr kumimoji="1" lang="en-US" altLang="ja-JP" dirty="0"/>
          </a:p>
          <a:p>
            <a:r>
              <a:rPr kumimoji="1" lang="en-US" altLang="ja-JP" dirty="0"/>
              <a:t>return TRUE</a:t>
            </a:r>
            <a:r>
              <a:rPr kumimoji="1" lang="ja-JP" altLang="en-US" dirty="0"/>
              <a:t>エンド</a:t>
            </a:r>
            <a:endParaRPr kumimoji="1" lang="en-US" altLang="ja-JP" dirty="0"/>
          </a:p>
          <a:p>
            <a:r>
              <a:rPr kumimoji="1" lang="en-US" altLang="ja-JP" dirty="0"/>
              <a:t>}else if(</a:t>
            </a:r>
            <a:r>
              <a:rPr kumimoji="1" lang="ja-JP" altLang="en-US" dirty="0"/>
              <a:t>選択＝</a:t>
            </a:r>
            <a:r>
              <a:rPr kumimoji="1" lang="en-US" altLang="ja-JP" dirty="0"/>
              <a:t>”</a:t>
            </a:r>
            <a:r>
              <a:rPr kumimoji="1" lang="ja-JP" altLang="en-US" dirty="0"/>
              <a:t>陸上は続けない</a:t>
            </a:r>
            <a:r>
              <a:rPr kumimoji="1" lang="en-US" altLang="ja-JP" dirty="0"/>
              <a:t>”){</a:t>
            </a:r>
          </a:p>
          <a:p>
            <a:r>
              <a:rPr kumimoji="1" lang="ja-JP" altLang="en-US" dirty="0"/>
              <a:t>「いや、陸上はやらないよ。俺は</a:t>
            </a:r>
            <a:r>
              <a:rPr kumimoji="1" lang="en-US" altLang="ja-JP" dirty="0"/>
              <a:t>……</a:t>
            </a:r>
            <a:r>
              <a:rPr kumimoji="1" lang="ja-JP" altLang="en-US" dirty="0"/>
              <a:t>残りの高校生活を、芽衣と過ごすために使いたい</a:t>
            </a:r>
            <a:endParaRPr kumimoji="1" lang="en-US" altLang="ja-JP" dirty="0"/>
          </a:p>
          <a:p>
            <a:r>
              <a:rPr kumimoji="1" lang="ja-JP" altLang="en-US" dirty="0"/>
              <a:t>夏に出来なかったことや新しいことを、残りの二年間を使って沢山やっていきたい」</a:t>
            </a:r>
            <a:endParaRPr kumimoji="1" lang="en-US" altLang="ja-JP" dirty="0"/>
          </a:p>
          <a:p>
            <a:r>
              <a:rPr kumimoji="1" lang="ja-JP" altLang="en-US" dirty="0"/>
              <a:t>芽衣「</a:t>
            </a:r>
            <a:r>
              <a:rPr kumimoji="1" lang="en-US" altLang="ja-JP" dirty="0"/>
              <a:t>()</a:t>
            </a:r>
            <a:r>
              <a:rPr kumimoji="1" lang="ja-JP" altLang="en-US" dirty="0"/>
              <a:t>君</a:t>
            </a:r>
            <a:r>
              <a:rPr kumimoji="1" lang="en-US" altLang="ja-JP" dirty="0"/>
              <a:t>……</a:t>
            </a:r>
            <a:r>
              <a:rPr kumimoji="1" lang="ja-JP" altLang="en-US" dirty="0"/>
              <a:t>そっか</a:t>
            </a:r>
            <a:r>
              <a:rPr kumimoji="1" lang="en-US" altLang="ja-JP" dirty="0"/>
              <a:t>……</a:t>
            </a:r>
            <a:r>
              <a:rPr kumimoji="1" lang="ja-JP" altLang="en-US" dirty="0"/>
              <a:t>うん。芽衣も君と一緒に、楽しい高校生活を送りたいな！</a:t>
            </a:r>
            <a:endParaRPr kumimoji="1" lang="en-US" altLang="ja-JP" dirty="0"/>
          </a:p>
          <a:p>
            <a:r>
              <a:rPr kumimoji="1" lang="ja-JP" altLang="en-US" dirty="0"/>
              <a:t>だって、そのためにこっちに転校してきたんだもん！</a:t>
            </a:r>
            <a:endParaRPr kumimoji="1" lang="en-US" altLang="ja-JP" dirty="0"/>
          </a:p>
          <a:p>
            <a:r>
              <a:rPr kumimoji="1" lang="ja-JP" altLang="en-US" dirty="0"/>
              <a:t>芽衣ね、行きたい場所があるの！えっと</a:t>
            </a:r>
            <a:r>
              <a:rPr kumimoji="1" lang="en-US" altLang="ja-JP" dirty="0"/>
              <a:t>……</a:t>
            </a:r>
            <a:r>
              <a:rPr kumimoji="1" lang="ja-JP" altLang="en-US" dirty="0"/>
              <a:t>スマホで調べてて</a:t>
            </a:r>
            <a:r>
              <a:rPr kumimoji="1" lang="en-US" altLang="ja-JP" dirty="0"/>
              <a:t>……</a:t>
            </a:r>
            <a:r>
              <a:rPr kumimoji="1" lang="ja-JP" altLang="en-US" dirty="0"/>
              <a:t>ここの期間限定サツマイモドーナツが食べたい！</a:t>
            </a:r>
            <a:endParaRPr kumimoji="1" lang="en-US" altLang="ja-JP" dirty="0"/>
          </a:p>
          <a:p>
            <a:r>
              <a:rPr kumimoji="1" lang="ja-JP" altLang="en-US" dirty="0"/>
              <a:t>あ、このチョコドーナツも美味しそ</a:t>
            </a:r>
            <a:r>
              <a:rPr kumimoji="1" lang="en-US" altLang="ja-JP" dirty="0"/>
              <a:t>……</a:t>
            </a:r>
            <a:r>
              <a:rPr kumimoji="1" lang="ja-JP" altLang="en-US" dirty="0"/>
              <a:t>わわっ</a:t>
            </a:r>
            <a:r>
              <a:rPr kumimoji="1" lang="en-US" altLang="ja-JP" dirty="0"/>
              <a:t>……()</a:t>
            </a:r>
            <a:r>
              <a:rPr kumimoji="1" lang="ja-JP" altLang="en-US" dirty="0"/>
              <a:t>君から手、繋いでくれるの</a:t>
            </a:r>
            <a:r>
              <a:rPr kumimoji="1" lang="en-US" altLang="ja-JP" dirty="0"/>
              <a:t>……</a:t>
            </a:r>
            <a:r>
              <a:rPr kumimoji="1" lang="ja-JP" altLang="en-US" dirty="0"/>
              <a:t>嬉しい！」</a:t>
            </a:r>
            <a:endParaRPr kumimoji="1" lang="en-US" altLang="ja-JP" dirty="0"/>
          </a:p>
          <a:p>
            <a:r>
              <a:rPr kumimoji="1" lang="ja-JP" altLang="en-US" dirty="0"/>
              <a:t>「よし、じゃあ行こうか！」</a:t>
            </a:r>
            <a:endParaRPr kumimoji="1" lang="en-US" altLang="ja-JP" dirty="0"/>
          </a:p>
          <a:p>
            <a:r>
              <a:rPr kumimoji="1" lang="ja-JP" altLang="en-US" dirty="0"/>
              <a:t>（俺達は手を繋いで校門を出た。好きな人が隣にいる幸せを噛みしめながら、ずっとこんな日々が続くことを願って</a:t>
            </a:r>
            <a:r>
              <a:rPr kumimoji="1" lang="en-US" altLang="ja-JP" dirty="0"/>
              <a:t>――</a:t>
            </a:r>
            <a:r>
              <a:rPr kumimoji="1" lang="ja-JP" altLang="en-US" dirty="0"/>
              <a:t>）</a:t>
            </a:r>
            <a:endParaRPr kumimoji="1" lang="en-US" altLang="ja-JP" dirty="0"/>
          </a:p>
          <a:p>
            <a:r>
              <a:rPr kumimoji="1" lang="en-US" altLang="ja-JP" dirty="0"/>
              <a:t>return </a:t>
            </a:r>
            <a:r>
              <a:rPr kumimoji="1" lang="ja-JP" altLang="en-US" dirty="0"/>
              <a:t>部活よりも恋愛エンド</a:t>
            </a:r>
            <a:endParaRPr kumimoji="1" lang="en-US" altLang="ja-JP" dirty="0"/>
          </a:p>
          <a:p>
            <a:r>
              <a:rPr kumimoji="1" lang="en-US" altLang="ja-JP" dirty="0"/>
              <a:t>}else if(</a:t>
            </a:r>
            <a:r>
              <a:rPr kumimoji="1" lang="ja-JP" altLang="en-US" dirty="0"/>
              <a:t>選択＝</a:t>
            </a:r>
            <a:r>
              <a:rPr kumimoji="1" lang="en-US" altLang="ja-JP" dirty="0"/>
              <a:t>”</a:t>
            </a:r>
            <a:r>
              <a:rPr kumimoji="1" lang="ja-JP" altLang="en-US" dirty="0"/>
              <a:t>芽衣に判断を委ねる</a:t>
            </a:r>
            <a:r>
              <a:rPr kumimoji="1" lang="en-US" altLang="ja-JP" dirty="0"/>
              <a:t>”){</a:t>
            </a:r>
          </a:p>
          <a:p>
            <a:r>
              <a:rPr kumimoji="1" lang="ja-JP" altLang="en-US" dirty="0"/>
              <a:t>「</a:t>
            </a:r>
            <a:r>
              <a:rPr kumimoji="1" lang="en-US" altLang="ja-JP" dirty="0"/>
              <a:t>……</a:t>
            </a:r>
            <a:r>
              <a:rPr kumimoji="1" lang="ja-JP" altLang="en-US" dirty="0"/>
              <a:t>俺はどうしたらいいと思う？正直、自分でもまだ迷っているんだ」</a:t>
            </a:r>
            <a:endParaRPr kumimoji="1" lang="en-US" altLang="ja-JP" dirty="0"/>
          </a:p>
          <a:p>
            <a:r>
              <a:rPr kumimoji="1" lang="ja-JP" altLang="en-US" dirty="0"/>
              <a:t>芽衣「芽衣は、</a:t>
            </a:r>
            <a:r>
              <a:rPr kumimoji="1" lang="en-US" altLang="ja-JP" dirty="0"/>
              <a:t>()</a:t>
            </a:r>
            <a:r>
              <a:rPr kumimoji="1" lang="ja-JP" altLang="en-US" dirty="0"/>
              <a:t>君が走る姿を見てみたいかな～」</a:t>
            </a:r>
            <a:endParaRPr kumimoji="1" lang="en-US" altLang="ja-JP" dirty="0"/>
          </a:p>
          <a:p>
            <a:r>
              <a:rPr kumimoji="1" lang="ja-JP" altLang="en-US" dirty="0"/>
              <a:t>「そっか</a:t>
            </a:r>
            <a:r>
              <a:rPr kumimoji="1" lang="en-US" altLang="ja-JP" dirty="0"/>
              <a:t>……</a:t>
            </a:r>
            <a:r>
              <a:rPr kumimoji="1" lang="ja-JP" altLang="en-US" dirty="0"/>
              <a:t>実は陸上部から戻って来ないかって誘われてるんだ」</a:t>
            </a:r>
            <a:endParaRPr kumimoji="1" lang="en-US" altLang="ja-JP" dirty="0"/>
          </a:p>
          <a:p>
            <a:r>
              <a:rPr kumimoji="1" lang="ja-JP" altLang="en-US" dirty="0"/>
              <a:t>芽衣「それなら、絶対陸上部に戻った方がいいよ！芽衣も応援する！</a:t>
            </a:r>
            <a:endParaRPr kumimoji="1" lang="en-US" altLang="ja-JP" dirty="0"/>
          </a:p>
          <a:p>
            <a:r>
              <a:rPr kumimoji="1" lang="ja-JP" altLang="en-US" dirty="0"/>
              <a:t>そうだ！芽衣、マネージャーとかやってみようかな。そしたらずっと君のそばにいられるし」</a:t>
            </a:r>
            <a:endParaRPr kumimoji="1" lang="en-US" altLang="ja-JP" dirty="0"/>
          </a:p>
          <a:p>
            <a:r>
              <a:rPr kumimoji="1" lang="ja-JP" altLang="en-US" dirty="0"/>
              <a:t>（陸上部に復帰した俺は同じくマネージャーとして部に入った芽衣と二人三脚で努力を重ねた</a:t>
            </a:r>
            <a:endParaRPr kumimoji="1" lang="en-US" altLang="ja-JP" dirty="0"/>
          </a:p>
          <a:p>
            <a:r>
              <a:rPr kumimoji="1" lang="ja-JP" altLang="en-US" dirty="0"/>
              <a:t>その結果、全国大会に出場。惜しくも敗れるが、強豪大学からのスポーツ推薦を獲得することが出来た</a:t>
            </a:r>
            <a:endParaRPr kumimoji="1" lang="en-US" altLang="ja-JP" dirty="0"/>
          </a:p>
          <a:p>
            <a:r>
              <a:rPr kumimoji="1" lang="ja-JP" altLang="en-US" dirty="0"/>
              <a:t>一般入試で同じ大学に入った芽衣に支えられながら日々を過ごし、俺は駅伝のレギュラーに選ばれた）</a:t>
            </a:r>
            <a:endParaRPr kumimoji="1" lang="en-US" altLang="ja-JP" dirty="0"/>
          </a:p>
          <a:p>
            <a:r>
              <a:rPr kumimoji="1" lang="en-US" altLang="ja-JP" dirty="0"/>
              <a:t>――</a:t>
            </a:r>
            <a:r>
              <a:rPr kumimoji="1" lang="ja-JP" altLang="en-US" dirty="0"/>
              <a:t>駅伝大会</a:t>
            </a:r>
            <a:endParaRPr kumimoji="1" lang="en-US" altLang="ja-JP" dirty="0"/>
          </a:p>
          <a:p>
            <a:r>
              <a:rPr kumimoji="1" lang="ja-JP" altLang="en-US" dirty="0"/>
              <a:t>芽衣「頑張れ～！　</a:t>
            </a:r>
            <a:r>
              <a:rPr kumimoji="1" lang="en-US" altLang="ja-JP" dirty="0"/>
              <a:t>()</a:t>
            </a:r>
            <a:r>
              <a:rPr kumimoji="1" lang="ja-JP" altLang="en-US" dirty="0"/>
              <a:t>くーん！あと少しでトップだよ～！</a:t>
            </a:r>
            <a:endParaRPr kumimoji="1" lang="en-US" altLang="ja-JP" dirty="0"/>
          </a:p>
          <a:p>
            <a:r>
              <a:rPr kumimoji="1" lang="ja-JP" altLang="en-US" dirty="0"/>
              <a:t>いけいけ～！　</a:t>
            </a:r>
            <a:r>
              <a:rPr kumimoji="1" lang="en-US" altLang="ja-JP" dirty="0"/>
              <a:t>……</a:t>
            </a:r>
            <a:r>
              <a:rPr kumimoji="1" lang="ja-JP" altLang="en-US" dirty="0"/>
              <a:t>やった～！　</a:t>
            </a:r>
            <a:r>
              <a:rPr kumimoji="1" lang="en-US" altLang="ja-JP" dirty="0"/>
              <a:t>()</a:t>
            </a:r>
            <a:r>
              <a:rPr kumimoji="1" lang="ja-JP" altLang="en-US" dirty="0"/>
              <a:t>君、凄い凄い！優勝しちゃったよ～！！」</a:t>
            </a:r>
            <a:endParaRPr kumimoji="1" lang="en-US" altLang="ja-JP" dirty="0"/>
          </a:p>
          <a:p>
            <a:r>
              <a:rPr kumimoji="1" lang="ja-JP" altLang="en-US" dirty="0"/>
              <a:t>「ありがとう</a:t>
            </a:r>
            <a:r>
              <a:rPr kumimoji="1" lang="en-US" altLang="ja-JP" dirty="0"/>
              <a:t>……</a:t>
            </a:r>
            <a:r>
              <a:rPr kumimoji="1" lang="ja-JP" altLang="en-US" dirty="0"/>
              <a:t>芽衣が応援してくれたおかげだよ」</a:t>
            </a:r>
            <a:endParaRPr kumimoji="1" lang="en-US" altLang="ja-JP" dirty="0"/>
          </a:p>
          <a:p>
            <a:r>
              <a:rPr kumimoji="1" lang="ja-JP" altLang="en-US" dirty="0"/>
              <a:t>芽衣「そんなことないよ～！君が頑張ったから優勝出来たんだよ～！</a:t>
            </a:r>
            <a:endParaRPr kumimoji="1" lang="en-US" altLang="ja-JP" dirty="0"/>
          </a:p>
          <a:p>
            <a:r>
              <a:rPr kumimoji="1" lang="ja-JP" altLang="en-US" dirty="0"/>
              <a:t>みんなでお祝いしなくっちゃ～！ばんざーい！ばんざ</a:t>
            </a:r>
            <a:r>
              <a:rPr kumimoji="1" lang="en-US" altLang="ja-JP" dirty="0"/>
              <a:t>……</a:t>
            </a:r>
            <a:r>
              <a:rPr kumimoji="1" lang="ja-JP" altLang="en-US" dirty="0"/>
              <a:t>え？インタビュー？二人の関係</a:t>
            </a:r>
            <a:r>
              <a:rPr kumimoji="1" lang="en-US" altLang="ja-JP" dirty="0"/>
              <a:t>……</a:t>
            </a:r>
            <a:r>
              <a:rPr kumimoji="1" lang="ja-JP" altLang="en-US" dirty="0"/>
              <a:t>？」</a:t>
            </a:r>
            <a:endParaRPr kumimoji="1" lang="en-US" altLang="ja-JP" dirty="0"/>
          </a:p>
          <a:p>
            <a:r>
              <a:rPr kumimoji="1" lang="ja-JP" altLang="en-US" dirty="0"/>
              <a:t>「えっと、この人は</a:t>
            </a:r>
            <a:r>
              <a:rPr kumimoji="1" lang="en-US" altLang="ja-JP" dirty="0"/>
              <a:t>……</a:t>
            </a:r>
            <a:r>
              <a:rPr kumimoji="1" lang="ja-JP" altLang="en-US" dirty="0"/>
              <a:t>俺が結婚を前提にお付き合いしている女性です」</a:t>
            </a:r>
            <a:endParaRPr kumimoji="1" lang="en-US" altLang="ja-JP" dirty="0"/>
          </a:p>
          <a:p>
            <a:r>
              <a:rPr kumimoji="1" lang="ja-JP" altLang="en-US" dirty="0"/>
              <a:t>芽衣「うんうん、結婚を</a:t>
            </a:r>
            <a:r>
              <a:rPr kumimoji="1" lang="en-US" altLang="ja-JP" dirty="0"/>
              <a:t>……</a:t>
            </a:r>
            <a:r>
              <a:rPr kumimoji="1" lang="ja-JP" altLang="en-US" dirty="0"/>
              <a:t>えー！？」</a:t>
            </a:r>
            <a:endParaRPr kumimoji="1" lang="en-US" altLang="ja-JP" dirty="0"/>
          </a:p>
          <a:p>
            <a:r>
              <a:rPr kumimoji="1" lang="ja-JP" altLang="en-US" dirty="0"/>
              <a:t>「優勝したら言うつもりだったんだ。早坂芽衣さん、俺と結婚して下さい」</a:t>
            </a:r>
            <a:endParaRPr kumimoji="1" lang="en-US" altLang="ja-JP" dirty="0"/>
          </a:p>
          <a:p>
            <a:r>
              <a:rPr kumimoji="1" lang="ja-JP" altLang="en-US" dirty="0"/>
              <a:t>芽衣「</a:t>
            </a:r>
            <a:r>
              <a:rPr kumimoji="1" lang="en-US" altLang="ja-JP" dirty="0"/>
              <a:t>……</a:t>
            </a:r>
            <a:r>
              <a:rPr kumimoji="1" lang="ja-JP" altLang="en-US" dirty="0"/>
              <a:t>え？そんなの</a:t>
            </a:r>
            <a:r>
              <a:rPr kumimoji="1" lang="en-US" altLang="ja-JP" dirty="0"/>
              <a:t>……</a:t>
            </a:r>
            <a:r>
              <a:rPr kumimoji="1" lang="ja-JP" altLang="en-US" dirty="0"/>
              <a:t>もちろん</a:t>
            </a:r>
            <a:r>
              <a:rPr kumimoji="1" lang="en-US" altLang="ja-JP" dirty="0"/>
              <a:t>OK</a:t>
            </a:r>
            <a:r>
              <a:rPr kumimoji="1" lang="ja-JP" altLang="en-US" dirty="0"/>
              <a:t>だよー！</a:t>
            </a:r>
            <a:r>
              <a:rPr kumimoji="1" lang="en-US" altLang="ja-JP" dirty="0"/>
              <a:t>()</a:t>
            </a:r>
            <a:r>
              <a:rPr kumimoji="1" lang="ja-JP" altLang="en-US" dirty="0"/>
              <a:t>君、大好きー！！」</a:t>
            </a:r>
            <a:endParaRPr kumimoji="1" lang="en-US" altLang="ja-JP" dirty="0"/>
          </a:p>
          <a:p>
            <a:r>
              <a:rPr kumimoji="1" lang="ja-JP" altLang="en-US" dirty="0"/>
              <a:t>「ちょっ、カメラの前だから</a:t>
            </a:r>
            <a:r>
              <a:rPr kumimoji="1" lang="en-US" altLang="ja-JP" dirty="0"/>
              <a:t>……</a:t>
            </a:r>
            <a:r>
              <a:rPr kumimoji="1" lang="ja-JP" altLang="en-US" dirty="0"/>
              <a:t>だ、抱きつくのは、恥ずかしいって！」</a:t>
            </a:r>
            <a:endParaRPr kumimoji="1" lang="en-US" altLang="ja-JP" dirty="0"/>
          </a:p>
          <a:p>
            <a:r>
              <a:rPr kumimoji="1" lang="ja-JP" altLang="en-US" dirty="0"/>
              <a:t>芽衣「そんなこと言うならもっとぎゅーってしちゃうよ！これからも芽衣とずーっと一緒に居てね！大大だーい好きだよ！」</a:t>
            </a:r>
            <a:endParaRPr kumimoji="1" lang="en-US" altLang="ja-JP" dirty="0"/>
          </a:p>
          <a:p>
            <a:r>
              <a:rPr kumimoji="1" lang="en-US" altLang="ja-JP" dirty="0"/>
              <a:t>return </a:t>
            </a:r>
            <a:r>
              <a:rPr kumimoji="1" lang="ja-JP" altLang="en-US" dirty="0"/>
              <a:t>駅伝優勝エンド</a:t>
            </a:r>
            <a:endParaRPr kumimoji="1" lang="en-US" altLang="ja-JP" dirty="0"/>
          </a:p>
          <a:p>
            <a:r>
              <a:rPr kumimoji="1" lang="en-US" altLang="ja-JP" dirty="0"/>
              <a:t>}</a:t>
            </a:r>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8</a:t>
            </a:fld>
            <a:endParaRPr kumimoji="1" lang="ja-JP" altLang="en-US"/>
          </a:p>
        </p:txBody>
      </p:sp>
    </p:spTree>
    <p:extLst>
      <p:ext uri="{BB962C8B-B14F-4D97-AF65-F5344CB8AC3E}">
        <p14:creationId xmlns:p14="http://schemas.microsoft.com/office/powerpoint/2010/main" val="2819124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【TRUE</a:t>
            </a:r>
            <a:r>
              <a:rPr kumimoji="1" lang="ja-JP" altLang="en-US" dirty="0"/>
              <a:t>なし　セリフ全文</a:t>
            </a:r>
            <a:r>
              <a:rPr kumimoji="1" lang="en-US" altLang="ja-JP" dirty="0"/>
              <a:t>】</a:t>
            </a:r>
          </a:p>
          <a:p>
            <a:r>
              <a:rPr kumimoji="1" lang="en-US" altLang="ja-JP" dirty="0"/>
              <a:t>――</a:t>
            </a:r>
            <a:r>
              <a:rPr kumimoji="1" lang="ja-JP" altLang="en-US" dirty="0"/>
              <a:t>高校一年生　十一月</a:t>
            </a:r>
            <a:endParaRPr kumimoji="1" lang="en-US" altLang="ja-JP" dirty="0"/>
          </a:p>
          <a:p>
            <a:r>
              <a:rPr kumimoji="1" lang="ja-JP" altLang="en-US" dirty="0"/>
              <a:t>（実家に戻った俺は怪我が完治したタイミングで陸上を再開した</a:t>
            </a:r>
            <a:endParaRPr kumimoji="1" lang="en-US" altLang="ja-JP" dirty="0"/>
          </a:p>
          <a:p>
            <a:r>
              <a:rPr kumimoji="1" lang="ja-JP" altLang="en-US" dirty="0"/>
              <a:t>芽衣とは連絡を取り合っているが、部活で忙しいこともあり、その頻度は減っていった</a:t>
            </a:r>
            <a:endParaRPr kumimoji="1" lang="en-US" altLang="ja-JP" dirty="0"/>
          </a:p>
          <a:p>
            <a:r>
              <a:rPr kumimoji="1" lang="ja-JP" altLang="en-US" dirty="0"/>
              <a:t>そんなある日、俺の元に一本の電話がかかってきて</a:t>
            </a:r>
            <a:r>
              <a:rPr kumimoji="1" lang="en-US" altLang="ja-JP" dirty="0"/>
              <a:t>――</a:t>
            </a:r>
            <a:r>
              <a:rPr kumimoji="1" lang="ja-JP" altLang="en-US" dirty="0"/>
              <a:t>）</a:t>
            </a:r>
            <a:endParaRPr kumimoji="1" lang="en-US" altLang="ja-JP" dirty="0"/>
          </a:p>
          <a:p>
            <a:r>
              <a:rPr kumimoji="1" lang="ja-JP" altLang="en-US" dirty="0"/>
              <a:t>芽衣「突然電話しちゃってごめんね！</a:t>
            </a:r>
            <a:r>
              <a:rPr kumimoji="1" lang="en-US" altLang="ja-JP" dirty="0"/>
              <a:t>()</a:t>
            </a:r>
            <a:r>
              <a:rPr kumimoji="1" lang="ja-JP" altLang="en-US" dirty="0"/>
              <a:t>君、元気だった～？」</a:t>
            </a:r>
            <a:endParaRPr kumimoji="1" lang="en-US" altLang="ja-JP" dirty="0"/>
          </a:p>
          <a:p>
            <a:r>
              <a:rPr kumimoji="1" lang="ja-JP" altLang="en-US" dirty="0"/>
              <a:t>「ああ、怪我もすっかり治ったし、最近は陸上も以前のタイムを取り戻せるようになってきたよ」</a:t>
            </a:r>
            <a:endParaRPr kumimoji="1" lang="en-US" altLang="ja-JP" dirty="0"/>
          </a:p>
          <a:p>
            <a:r>
              <a:rPr kumimoji="1" lang="ja-JP" altLang="en-US" dirty="0"/>
              <a:t>芽衣「おお～！凄い凄い！この前は試合で勝ったって言ってたよね？直接応援したかったな～」</a:t>
            </a:r>
            <a:endParaRPr kumimoji="1" lang="en-US" altLang="ja-JP" dirty="0"/>
          </a:p>
          <a:p>
            <a:r>
              <a:rPr kumimoji="1" lang="ja-JP" altLang="en-US" dirty="0"/>
              <a:t>「連絡してくれてありがとうな。本当は俺の方から芽衣に電話をかけたかったんだけど</a:t>
            </a:r>
            <a:r>
              <a:rPr kumimoji="1" lang="en-US" altLang="ja-JP" dirty="0"/>
              <a:t>……</a:t>
            </a:r>
            <a:r>
              <a:rPr kumimoji="1" lang="ja-JP" altLang="en-US" dirty="0"/>
              <a:t>」</a:t>
            </a:r>
            <a:endParaRPr kumimoji="1" lang="en-US" altLang="ja-JP" dirty="0"/>
          </a:p>
          <a:p>
            <a:r>
              <a:rPr kumimoji="1" lang="ja-JP" altLang="en-US" dirty="0"/>
              <a:t>芽衣「ううん、気にしないで！</a:t>
            </a:r>
            <a:r>
              <a:rPr kumimoji="1" lang="en-US" altLang="ja-JP" dirty="0"/>
              <a:t>……</a:t>
            </a:r>
            <a:r>
              <a:rPr kumimoji="1" lang="ja-JP" altLang="en-US" dirty="0"/>
              <a:t>でも、久しぶりに君の声を聞けて芽衣、嬉しいな</a:t>
            </a:r>
            <a:endParaRPr kumimoji="1" lang="en-US" altLang="ja-JP" dirty="0"/>
          </a:p>
          <a:p>
            <a:r>
              <a:rPr kumimoji="1" lang="ja-JP" altLang="en-US" dirty="0"/>
              <a:t>最近はあんまりメッセージのやり取りも出来てなかったから</a:t>
            </a:r>
            <a:r>
              <a:rPr kumimoji="1" lang="en-US" altLang="ja-JP" dirty="0"/>
              <a:t>……</a:t>
            </a:r>
            <a:r>
              <a:rPr kumimoji="1" lang="ja-JP" altLang="en-US" dirty="0"/>
              <a:t>やっぱり部活で忙しいよね？」</a:t>
            </a:r>
            <a:endParaRPr kumimoji="1" lang="en-US" altLang="ja-JP" dirty="0"/>
          </a:p>
          <a:p>
            <a:r>
              <a:rPr kumimoji="1" lang="ja-JP" altLang="en-US" dirty="0"/>
              <a:t>「あぁ</a:t>
            </a:r>
            <a:r>
              <a:rPr kumimoji="1" lang="en-US" altLang="ja-JP" dirty="0"/>
              <a:t>……</a:t>
            </a:r>
            <a:r>
              <a:rPr kumimoji="1" lang="ja-JP" altLang="en-US" dirty="0"/>
              <a:t>ごめん</a:t>
            </a:r>
            <a:r>
              <a:rPr kumimoji="1" lang="en-US" altLang="ja-JP" dirty="0"/>
              <a:t>……</a:t>
            </a:r>
            <a:r>
              <a:rPr kumimoji="1" lang="ja-JP" altLang="en-US" dirty="0"/>
              <a:t>」</a:t>
            </a:r>
            <a:endParaRPr kumimoji="1" lang="en-US" altLang="ja-JP" dirty="0"/>
          </a:p>
          <a:p>
            <a:r>
              <a:rPr kumimoji="1" lang="ja-JP" altLang="en-US" dirty="0"/>
              <a:t>芽衣「そうだよね～</a:t>
            </a:r>
            <a:r>
              <a:rPr kumimoji="1" lang="en-US" altLang="ja-JP" dirty="0"/>
              <a:t>……</a:t>
            </a:r>
            <a:r>
              <a:rPr kumimoji="1" lang="ja-JP" altLang="en-US" dirty="0"/>
              <a:t>。遠距離恋愛ってやっぱり難しいな～。芽衣はもっと君とお喋りしたいだけなのに」</a:t>
            </a:r>
            <a:endParaRPr kumimoji="1" lang="en-US" altLang="ja-JP" dirty="0"/>
          </a:p>
          <a:p>
            <a:r>
              <a:rPr kumimoji="1" lang="ja-JP" altLang="en-US" dirty="0"/>
              <a:t>芽衣「</a:t>
            </a:r>
            <a:r>
              <a:rPr kumimoji="1" lang="en-US" altLang="ja-JP" dirty="0"/>
              <a:t>……</a:t>
            </a:r>
            <a:r>
              <a:rPr kumimoji="1" lang="ja-JP" altLang="en-US" dirty="0"/>
              <a:t>って、ごめんね？こんな話がしたかったんじゃないの　う～ん、どうしてかな～？</a:t>
            </a:r>
            <a:endParaRPr kumimoji="1" lang="en-US" altLang="ja-JP" dirty="0"/>
          </a:p>
          <a:p>
            <a:r>
              <a:rPr kumimoji="1" lang="ja-JP" altLang="en-US" dirty="0"/>
              <a:t>君と過ごした夏休みはとっても楽しかったけど、恋って</a:t>
            </a:r>
            <a:r>
              <a:rPr kumimoji="1" lang="en-US" altLang="ja-JP" dirty="0"/>
              <a:t>……</a:t>
            </a:r>
            <a:r>
              <a:rPr kumimoji="1" lang="ja-JP" altLang="en-US" dirty="0"/>
              <a:t>楽しいだけじゃないんだね、知らなかったよ」</a:t>
            </a:r>
            <a:endParaRPr kumimoji="1" lang="en-US" altLang="ja-JP" dirty="0"/>
          </a:p>
          <a:p>
            <a:r>
              <a:rPr kumimoji="1" lang="ja-JP" altLang="en-US" dirty="0"/>
              <a:t>（芽衣に寂しい思いをさせてしまってる。俺はどうしたらいいんだろう</a:t>
            </a:r>
            <a:r>
              <a:rPr kumimoji="1" lang="en-US" altLang="ja-JP" dirty="0"/>
              <a:t>……</a:t>
            </a:r>
            <a:r>
              <a:rPr kumimoji="1" lang="ja-JP" altLang="en-US" dirty="0"/>
              <a:t>）</a:t>
            </a:r>
            <a:endParaRPr kumimoji="1" lang="en-US" altLang="ja-JP" dirty="0"/>
          </a:p>
          <a:p>
            <a:r>
              <a:rPr kumimoji="1" lang="ja-JP" altLang="en-US" dirty="0"/>
              <a:t>選択肢：</a:t>
            </a:r>
            <a:r>
              <a:rPr kumimoji="1" lang="en-US" altLang="ja-JP" dirty="0"/>
              <a:t>{“</a:t>
            </a:r>
            <a:r>
              <a:rPr kumimoji="1" lang="ja-JP" altLang="en-US" dirty="0"/>
              <a:t>必ずまた会いに行くと約束する</a:t>
            </a:r>
            <a:r>
              <a:rPr kumimoji="1" lang="en-US" altLang="ja-JP" dirty="0"/>
              <a:t>”,”</a:t>
            </a:r>
            <a:r>
              <a:rPr kumimoji="1" lang="ja-JP" altLang="en-US" dirty="0"/>
              <a:t>別れることを伝える</a:t>
            </a:r>
            <a:r>
              <a:rPr kumimoji="1" lang="en-US" altLang="ja-JP" dirty="0"/>
              <a:t>”}</a:t>
            </a:r>
          </a:p>
          <a:p>
            <a:r>
              <a:rPr kumimoji="1" lang="en-US" altLang="ja-JP" dirty="0"/>
              <a:t>if(</a:t>
            </a:r>
            <a:r>
              <a:rPr kumimoji="1" lang="ja-JP" altLang="en-US" dirty="0"/>
              <a:t>選択＝</a:t>
            </a:r>
            <a:r>
              <a:rPr kumimoji="1" lang="en-US" altLang="ja-JP" dirty="0"/>
              <a:t>”</a:t>
            </a:r>
            <a:r>
              <a:rPr kumimoji="1" lang="ja-JP" altLang="en-US" dirty="0"/>
              <a:t>必ずまた会いに行くと約束する</a:t>
            </a:r>
            <a:r>
              <a:rPr kumimoji="1" lang="en-US" altLang="ja-JP" dirty="0"/>
              <a:t>”){</a:t>
            </a:r>
          </a:p>
          <a:p>
            <a:r>
              <a:rPr kumimoji="1" lang="ja-JP" altLang="en-US" dirty="0"/>
              <a:t>「あのさ、芽衣。実は冬休みにそっちに行こうと思ってるんだ</a:t>
            </a:r>
            <a:endParaRPr kumimoji="1" lang="en-US" altLang="ja-JP" dirty="0"/>
          </a:p>
          <a:p>
            <a:r>
              <a:rPr kumimoji="1" lang="ja-JP" altLang="en-US" dirty="0"/>
              <a:t>これからバイトをして旅費を稼ぐよ。それで冬休みにそっちに行って、君と一緒に年越しをしたい」</a:t>
            </a:r>
            <a:endParaRPr kumimoji="1" lang="en-US" altLang="ja-JP" dirty="0"/>
          </a:p>
          <a:p>
            <a:r>
              <a:rPr kumimoji="1" lang="ja-JP" altLang="en-US" dirty="0"/>
              <a:t>芽衣「え？でも、部活で忙しいんじゃ</a:t>
            </a:r>
            <a:r>
              <a:rPr kumimoji="1" lang="en-US" altLang="ja-JP" dirty="0"/>
              <a:t>……</a:t>
            </a:r>
            <a:r>
              <a:rPr kumimoji="1" lang="ja-JP" altLang="en-US" dirty="0"/>
              <a:t>」</a:t>
            </a:r>
            <a:endParaRPr kumimoji="1" lang="en-US" altLang="ja-JP" dirty="0"/>
          </a:p>
          <a:p>
            <a:r>
              <a:rPr kumimoji="1" lang="ja-JP" altLang="en-US" dirty="0"/>
              <a:t>「陸上部を続けながらバイトもやるよ。冬休みだけじゃない。長期休みの度にそっちに行くよ」</a:t>
            </a:r>
            <a:endParaRPr kumimoji="1" lang="en-US" altLang="ja-JP" dirty="0"/>
          </a:p>
          <a:p>
            <a:r>
              <a:rPr kumimoji="1" lang="ja-JP" altLang="en-US" dirty="0"/>
              <a:t>芽衣「それ、いい考えだねー！よーっし、それじゃあ芽衣もお金を貯めて会いに行こうかな！」</a:t>
            </a:r>
            <a:endParaRPr kumimoji="1" lang="en-US" altLang="ja-JP" dirty="0"/>
          </a:p>
          <a:p>
            <a:r>
              <a:rPr kumimoji="1" lang="ja-JP" altLang="en-US" dirty="0"/>
              <a:t>こうして電話で話すよりも、直接会った方がいいもんね～」</a:t>
            </a:r>
            <a:endParaRPr kumimoji="1" lang="en-US" altLang="ja-JP" dirty="0"/>
          </a:p>
          <a:p>
            <a:r>
              <a:rPr kumimoji="1" lang="en-US" altLang="ja-JP" dirty="0"/>
              <a:t>――</a:t>
            </a:r>
            <a:r>
              <a:rPr kumimoji="1" lang="ja-JP" altLang="en-US" dirty="0"/>
              <a:t>高校一年生　十二月</a:t>
            </a:r>
            <a:endParaRPr kumimoji="1" lang="en-US" altLang="ja-JP" dirty="0"/>
          </a:p>
          <a:p>
            <a:r>
              <a:rPr kumimoji="1" lang="ja-JP" altLang="en-US" dirty="0"/>
              <a:t>（あれから俺は部活と勉強、そしてバイトを両立させながら、田舎へと向かう準備を進めた）</a:t>
            </a:r>
            <a:endParaRPr kumimoji="1" lang="en-US" altLang="ja-JP" dirty="0"/>
          </a:p>
          <a:p>
            <a:r>
              <a:rPr kumimoji="1" lang="ja-JP" altLang="en-US" dirty="0"/>
              <a:t>（そしてついに冬休みとなり、俺は芽衣に会うために、田舎へとやってきたのだった）</a:t>
            </a:r>
            <a:endParaRPr kumimoji="1" lang="en-US" altLang="ja-JP" dirty="0"/>
          </a:p>
          <a:p>
            <a:r>
              <a:rPr kumimoji="1" lang="ja-JP" altLang="en-US" dirty="0"/>
              <a:t>芽衣「</a:t>
            </a:r>
            <a:r>
              <a:rPr kumimoji="1" lang="en-US" altLang="ja-JP" dirty="0"/>
              <a:t>()</a:t>
            </a:r>
            <a:r>
              <a:rPr kumimoji="1" lang="ja-JP" altLang="en-US" dirty="0"/>
              <a:t>くーん！久しぶり～！元気にしてたー？芽衣はね、とーっても</a:t>
            </a:r>
            <a:r>
              <a:rPr kumimoji="1" lang="en-US" altLang="ja-JP" dirty="0"/>
              <a:t>――</a:t>
            </a:r>
            <a:r>
              <a:rPr kumimoji="1" lang="ja-JP" altLang="en-US" dirty="0"/>
              <a:t>」</a:t>
            </a:r>
            <a:endParaRPr kumimoji="1" lang="en-US" altLang="ja-JP" dirty="0"/>
          </a:p>
          <a:p>
            <a:r>
              <a:rPr kumimoji="1" lang="ja-JP" altLang="en-US" dirty="0"/>
              <a:t>「芽衣っ</a:t>
            </a:r>
            <a:r>
              <a:rPr kumimoji="1" lang="en-US" altLang="ja-JP" dirty="0"/>
              <a:t>……</a:t>
            </a:r>
            <a:r>
              <a:rPr kumimoji="1" lang="ja-JP" altLang="en-US" dirty="0"/>
              <a:t>！」</a:t>
            </a:r>
            <a:endParaRPr kumimoji="1" lang="en-US" altLang="ja-JP" dirty="0"/>
          </a:p>
          <a:p>
            <a:r>
              <a:rPr kumimoji="1" lang="ja-JP" altLang="en-US" dirty="0"/>
              <a:t>芽衣「わっ！も、も～いきなりぎゅーってされたらびっくりしちゃうよ～」</a:t>
            </a:r>
            <a:endParaRPr kumimoji="1" lang="en-US" altLang="ja-JP" dirty="0"/>
          </a:p>
          <a:p>
            <a:r>
              <a:rPr kumimoji="1" lang="ja-JP" altLang="en-US" dirty="0"/>
              <a:t>「ごめん。でも、こうして会えたのが本当に嬉しくて、つい</a:t>
            </a:r>
            <a:r>
              <a:rPr kumimoji="1" lang="en-US" altLang="ja-JP" dirty="0"/>
              <a:t>……</a:t>
            </a:r>
            <a:r>
              <a:rPr kumimoji="1" lang="ja-JP" altLang="en-US" dirty="0"/>
              <a:t>」</a:t>
            </a:r>
            <a:endParaRPr kumimoji="1" lang="en-US" altLang="ja-JP" dirty="0"/>
          </a:p>
          <a:p>
            <a:r>
              <a:rPr kumimoji="1" lang="ja-JP" altLang="en-US" dirty="0"/>
              <a:t>芽衣「芽衣も、君に会えて嬉しいよ！久しぶりの</a:t>
            </a:r>
            <a:r>
              <a:rPr kumimoji="1" lang="en-US" altLang="ja-JP" dirty="0"/>
              <a:t>()</a:t>
            </a:r>
            <a:r>
              <a:rPr kumimoji="1" lang="ja-JP" altLang="en-US" dirty="0"/>
              <a:t>君だ～　ぽかぽかしてて気持ちいいな～</a:t>
            </a:r>
            <a:endParaRPr kumimoji="1" lang="en-US" altLang="ja-JP" dirty="0"/>
          </a:p>
          <a:p>
            <a:r>
              <a:rPr kumimoji="1" lang="ja-JP" altLang="en-US" dirty="0"/>
              <a:t>会ったら何を言おうかなってずーっと毎日考えてたんだけど</a:t>
            </a:r>
            <a:r>
              <a:rPr kumimoji="1" lang="en-US" altLang="ja-JP" dirty="0"/>
              <a:t>……</a:t>
            </a:r>
            <a:r>
              <a:rPr kumimoji="1" lang="ja-JP" altLang="en-US" dirty="0"/>
              <a:t>嬉し過ぎて全部忘れちゃった。あはは」</a:t>
            </a:r>
            <a:endParaRPr kumimoji="1" lang="en-US" altLang="ja-JP" dirty="0"/>
          </a:p>
          <a:p>
            <a:r>
              <a:rPr kumimoji="1" lang="ja-JP" altLang="en-US" dirty="0"/>
              <a:t>「あのさ、芽衣。俺、君に言うことがあるんだ」</a:t>
            </a:r>
            <a:endParaRPr kumimoji="1" lang="en-US" altLang="ja-JP" dirty="0"/>
          </a:p>
          <a:p>
            <a:r>
              <a:rPr kumimoji="1" lang="ja-JP" altLang="en-US" dirty="0"/>
              <a:t>芽衣「芽衣に言うこと？え～？なんだろう～？」</a:t>
            </a:r>
            <a:endParaRPr kumimoji="1" lang="en-US" altLang="ja-JP" dirty="0"/>
          </a:p>
          <a:p>
            <a:r>
              <a:rPr kumimoji="1" lang="ja-JP" altLang="en-US" dirty="0"/>
              <a:t>「俺、高校を卒業したらこの町に引っ越そうと思ってる。だから</a:t>
            </a:r>
            <a:r>
              <a:rPr kumimoji="1" lang="en-US" altLang="ja-JP" dirty="0"/>
              <a:t>……</a:t>
            </a:r>
            <a:r>
              <a:rPr kumimoji="1" lang="ja-JP" altLang="en-US" dirty="0"/>
              <a:t>その時は俺と一緒に暮らしてくれないか？」</a:t>
            </a:r>
            <a:endParaRPr kumimoji="1" lang="en-US" altLang="ja-JP" dirty="0"/>
          </a:p>
          <a:p>
            <a:r>
              <a:rPr kumimoji="1" lang="ja-JP" altLang="en-US" dirty="0"/>
              <a:t>芽衣「えぇっ！？　い、一緒にって</a:t>
            </a:r>
            <a:r>
              <a:rPr kumimoji="1" lang="en-US" altLang="ja-JP" dirty="0"/>
              <a:t>……</a:t>
            </a:r>
            <a:r>
              <a:rPr kumimoji="1" lang="ja-JP" altLang="en-US" dirty="0"/>
              <a:t>」</a:t>
            </a:r>
            <a:endParaRPr kumimoji="1" lang="en-US" altLang="ja-JP" dirty="0"/>
          </a:p>
          <a:p>
            <a:r>
              <a:rPr kumimoji="1" lang="ja-JP" altLang="en-US" dirty="0"/>
              <a:t>「俺は、芽衣とずっと一緒にいたい。　だ、だから</a:t>
            </a:r>
            <a:r>
              <a:rPr kumimoji="1" lang="en-US" altLang="ja-JP" dirty="0"/>
              <a:t>……</a:t>
            </a:r>
            <a:r>
              <a:rPr kumimoji="1" lang="ja-JP" altLang="en-US" dirty="0"/>
              <a:t>これからは結婚を前提に、付き合ってほしい」</a:t>
            </a:r>
            <a:endParaRPr kumimoji="1" lang="en-US" altLang="ja-JP" dirty="0"/>
          </a:p>
          <a:p>
            <a:r>
              <a:rPr kumimoji="1" lang="ja-JP" altLang="en-US" dirty="0"/>
              <a:t>芽衣「</a:t>
            </a:r>
            <a:r>
              <a:rPr kumimoji="1" lang="en-US" altLang="ja-JP" dirty="0"/>
              <a:t>……</a:t>
            </a:r>
            <a:r>
              <a:rPr kumimoji="1" lang="ja-JP" altLang="en-US" dirty="0"/>
              <a:t>うん！もちろんだよ～！　すっごく嬉しい！！芽衣の方こそ、よろしくね？</a:t>
            </a:r>
            <a:endParaRPr kumimoji="1" lang="en-US" altLang="ja-JP" dirty="0"/>
          </a:p>
          <a:p>
            <a:r>
              <a:rPr kumimoji="1" lang="ja-JP" altLang="en-US" dirty="0"/>
              <a:t>結婚、結婚かぁ。　</a:t>
            </a:r>
            <a:r>
              <a:rPr kumimoji="1" lang="en-US" altLang="ja-JP" dirty="0"/>
              <a:t>()</a:t>
            </a:r>
            <a:r>
              <a:rPr kumimoji="1" lang="ja-JP" altLang="en-US" dirty="0"/>
              <a:t>君と結婚したら、毎日楽しいんだろうね～</a:t>
            </a:r>
            <a:endParaRPr kumimoji="1" lang="en-US" altLang="ja-JP" dirty="0"/>
          </a:p>
          <a:p>
            <a:r>
              <a:rPr kumimoji="1" lang="ja-JP" altLang="en-US" dirty="0"/>
              <a:t>一緒のお家に住んで、子供もいーっぱいで楽しい家族にしたいな～　あ</a:t>
            </a:r>
            <a:r>
              <a:rPr kumimoji="1" lang="en-US" altLang="ja-JP" dirty="0"/>
              <a:t>……</a:t>
            </a:r>
            <a:r>
              <a:rPr kumimoji="1" lang="ja-JP" altLang="en-US" dirty="0"/>
              <a:t>芽衣、いいこと思いついた！」</a:t>
            </a:r>
            <a:endParaRPr kumimoji="1" lang="en-US" altLang="ja-JP" dirty="0"/>
          </a:p>
          <a:p>
            <a:r>
              <a:rPr kumimoji="1" lang="ja-JP" altLang="en-US" dirty="0"/>
              <a:t>結婚って何歳から出来たんだっけ</a:t>
            </a:r>
            <a:r>
              <a:rPr kumimoji="1" lang="en-US" altLang="ja-JP" dirty="0"/>
              <a:t>……</a:t>
            </a:r>
            <a:r>
              <a:rPr kumimoji="1" lang="ja-JP" altLang="en-US" dirty="0"/>
              <a:t>？芽衣達、もう結婚って出来る！？今から婚姻届取りに行こうよ！」</a:t>
            </a:r>
            <a:endParaRPr kumimoji="1" lang="en-US" altLang="ja-JP" dirty="0"/>
          </a:p>
          <a:p>
            <a:r>
              <a:rPr kumimoji="1" lang="ja-JP" altLang="en-US" dirty="0"/>
              <a:t>「あ、おい！ちょっと、待てって！俺の手をそんなに強く引っ張るなって！」</a:t>
            </a:r>
            <a:endParaRPr kumimoji="1" lang="en-US" altLang="ja-JP" dirty="0"/>
          </a:p>
          <a:p>
            <a:r>
              <a:rPr kumimoji="1" lang="en-US" altLang="ja-JP" dirty="0"/>
              <a:t>return </a:t>
            </a:r>
            <a:r>
              <a:rPr kumimoji="1" lang="ja-JP" altLang="en-US" dirty="0"/>
              <a:t>結婚約束エンド</a:t>
            </a:r>
            <a:endParaRPr kumimoji="1" lang="en-US" altLang="ja-JP" dirty="0"/>
          </a:p>
          <a:p>
            <a:r>
              <a:rPr kumimoji="1" lang="en-US" altLang="ja-JP" dirty="0"/>
              <a:t>}</a:t>
            </a:r>
          </a:p>
          <a:p>
            <a:r>
              <a:rPr kumimoji="1" lang="en-US" altLang="ja-JP" dirty="0"/>
              <a:t>else if(</a:t>
            </a:r>
            <a:r>
              <a:rPr kumimoji="1" lang="ja-JP" altLang="en-US" dirty="0"/>
              <a:t>選択＝</a:t>
            </a:r>
            <a:r>
              <a:rPr kumimoji="1" lang="en-US" altLang="ja-JP" dirty="0"/>
              <a:t>”</a:t>
            </a:r>
            <a:r>
              <a:rPr kumimoji="1" lang="ja-JP" altLang="en-US" dirty="0"/>
              <a:t>別れることを伝える</a:t>
            </a:r>
            <a:r>
              <a:rPr kumimoji="1" lang="en-US" altLang="ja-JP" dirty="0"/>
              <a:t>”){</a:t>
            </a:r>
          </a:p>
          <a:p>
            <a:r>
              <a:rPr kumimoji="1" lang="ja-JP" altLang="en-US" dirty="0"/>
              <a:t>「なぁ、芽衣。やっぱりこのままじゃダメだと思うんだ</a:t>
            </a:r>
            <a:endParaRPr kumimoji="1" lang="en-US" altLang="ja-JP" dirty="0"/>
          </a:p>
          <a:p>
            <a:r>
              <a:rPr kumimoji="1" lang="ja-JP" altLang="en-US" dirty="0"/>
              <a:t>俺のせいで芽衣が寂しい思いをするのは嫌なんだ。だから</a:t>
            </a:r>
            <a:r>
              <a:rPr kumimoji="1" lang="en-US" altLang="ja-JP" dirty="0"/>
              <a:t>……</a:t>
            </a:r>
            <a:r>
              <a:rPr kumimoji="1" lang="ja-JP" altLang="en-US" dirty="0"/>
              <a:t>俺達、もう別れよう」</a:t>
            </a:r>
            <a:endParaRPr kumimoji="1" lang="en-US" altLang="ja-JP" dirty="0"/>
          </a:p>
          <a:p>
            <a:r>
              <a:rPr kumimoji="1" lang="ja-JP" altLang="en-US" dirty="0"/>
              <a:t>芽衣「芽衣は君のこと好きだよ？</a:t>
            </a:r>
            <a:r>
              <a:rPr kumimoji="1" lang="en-US" altLang="ja-JP" dirty="0"/>
              <a:t>()</a:t>
            </a:r>
            <a:r>
              <a:rPr kumimoji="1" lang="ja-JP" altLang="en-US" dirty="0"/>
              <a:t>君は、もう</a:t>
            </a:r>
            <a:r>
              <a:rPr kumimoji="1" lang="en-US" altLang="ja-JP" dirty="0"/>
              <a:t>……</a:t>
            </a:r>
            <a:r>
              <a:rPr kumimoji="1" lang="ja-JP" altLang="en-US" dirty="0"/>
              <a:t>芽衣のこと好きじゃない</a:t>
            </a:r>
            <a:r>
              <a:rPr kumimoji="1" lang="en-US" altLang="ja-JP" dirty="0"/>
              <a:t>……</a:t>
            </a:r>
            <a:r>
              <a:rPr kumimoji="1" lang="ja-JP" altLang="en-US" dirty="0"/>
              <a:t>のかな？」</a:t>
            </a:r>
            <a:endParaRPr kumimoji="1" lang="en-US" altLang="ja-JP" dirty="0"/>
          </a:p>
          <a:p>
            <a:r>
              <a:rPr kumimoji="1" lang="ja-JP" altLang="en-US" dirty="0"/>
              <a:t>「そんなことはない！でも、このまま俺に付き合わせてたら、芽衣にいつか嫌な思いをさせそうで</a:t>
            </a:r>
            <a:r>
              <a:rPr kumimoji="1" lang="en-US" altLang="ja-JP" dirty="0"/>
              <a:t>……</a:t>
            </a:r>
            <a:r>
              <a:rPr kumimoji="1" lang="ja-JP" altLang="en-US" dirty="0"/>
              <a:t>」</a:t>
            </a:r>
            <a:endParaRPr kumimoji="1" lang="en-US" altLang="ja-JP" dirty="0"/>
          </a:p>
          <a:p>
            <a:r>
              <a:rPr kumimoji="1" lang="ja-JP" altLang="en-US" dirty="0"/>
              <a:t>芽衣「</a:t>
            </a:r>
            <a:r>
              <a:rPr kumimoji="1" lang="en-US" altLang="ja-JP" dirty="0"/>
              <a:t>……</a:t>
            </a:r>
            <a:r>
              <a:rPr kumimoji="1" lang="ja-JP" altLang="en-US" dirty="0"/>
              <a:t>そっか。</a:t>
            </a:r>
            <a:r>
              <a:rPr kumimoji="1" lang="en-US" altLang="ja-JP" dirty="0"/>
              <a:t>()</a:t>
            </a:r>
            <a:r>
              <a:rPr kumimoji="1" lang="ja-JP" altLang="en-US" dirty="0"/>
              <a:t>君だっていろいろと考えたんだよね</a:t>
            </a:r>
            <a:endParaRPr kumimoji="1" lang="en-US" altLang="ja-JP" dirty="0"/>
          </a:p>
          <a:p>
            <a:r>
              <a:rPr kumimoji="1" lang="ja-JP" altLang="en-US" dirty="0"/>
              <a:t>分かったよ。それじゃあ、芽衣達別れよっか？</a:t>
            </a:r>
            <a:endParaRPr kumimoji="1" lang="en-US" altLang="ja-JP" dirty="0"/>
          </a:p>
          <a:p>
            <a:r>
              <a:rPr kumimoji="1" lang="ja-JP" altLang="en-US" dirty="0"/>
              <a:t>今までありがとね、</a:t>
            </a:r>
            <a:r>
              <a:rPr kumimoji="1" lang="en-US" altLang="ja-JP" dirty="0"/>
              <a:t>()</a:t>
            </a:r>
            <a:r>
              <a:rPr kumimoji="1" lang="ja-JP" altLang="en-US" dirty="0"/>
              <a:t>君。凄く楽しかったよ。</a:t>
            </a:r>
            <a:r>
              <a:rPr kumimoji="1" lang="en-US" altLang="ja-JP" dirty="0"/>
              <a:t>……</a:t>
            </a:r>
            <a:r>
              <a:rPr kumimoji="1" lang="ja-JP" altLang="en-US" dirty="0"/>
              <a:t>ばいばい」</a:t>
            </a:r>
            <a:endParaRPr kumimoji="1" lang="en-US" altLang="ja-JP" dirty="0"/>
          </a:p>
          <a:p>
            <a:r>
              <a:rPr kumimoji="1" lang="en-US" altLang="ja-JP" dirty="0"/>
              <a:t>――</a:t>
            </a:r>
            <a:r>
              <a:rPr kumimoji="1" lang="ja-JP" altLang="en-US" dirty="0"/>
              <a:t>高校二年生　八月</a:t>
            </a:r>
            <a:endParaRPr kumimoji="1" lang="en-US" altLang="ja-JP" dirty="0"/>
          </a:p>
          <a:p>
            <a:r>
              <a:rPr kumimoji="1" lang="ja-JP" altLang="en-US" dirty="0"/>
              <a:t>（芽衣と別れてから約一年が経った頃、祖母に会うために田舎を訪れた俺は、偶然、芽衣と再会した）</a:t>
            </a:r>
            <a:endParaRPr kumimoji="1" lang="en-US" altLang="ja-JP" dirty="0"/>
          </a:p>
          <a:p>
            <a:r>
              <a:rPr kumimoji="1" lang="ja-JP" altLang="en-US" dirty="0"/>
              <a:t>芽衣「あれ？</a:t>
            </a:r>
            <a:r>
              <a:rPr kumimoji="1" lang="en-US" altLang="ja-JP" dirty="0"/>
              <a:t>()</a:t>
            </a:r>
            <a:r>
              <a:rPr kumimoji="1" lang="ja-JP" altLang="en-US" dirty="0"/>
              <a:t>君だ～！久しぶり！こっちに来てたんだね？」</a:t>
            </a:r>
            <a:endParaRPr kumimoji="1" lang="en-US" altLang="ja-JP" dirty="0"/>
          </a:p>
          <a:p>
            <a:r>
              <a:rPr kumimoji="1" lang="ja-JP" altLang="en-US" dirty="0"/>
              <a:t>「久しぶり、芽衣。元気そうで何よりだよ」</a:t>
            </a:r>
            <a:endParaRPr kumimoji="1" lang="en-US" altLang="ja-JP" dirty="0"/>
          </a:p>
          <a:p>
            <a:r>
              <a:rPr kumimoji="1" lang="ja-JP" altLang="en-US" dirty="0"/>
              <a:t>芽衣「芽衣はいつでも元気だよー！そうだ！せっかく会ったんだし、今から遊びに行かない？」</a:t>
            </a:r>
            <a:endParaRPr kumimoji="1" lang="en-US" altLang="ja-JP" dirty="0"/>
          </a:p>
          <a:p>
            <a:r>
              <a:rPr kumimoji="1" lang="ja-JP" altLang="en-US" dirty="0"/>
              <a:t>「ああ、いいよ。去年みたいに川で遊ぶか？」</a:t>
            </a:r>
            <a:endParaRPr kumimoji="1" lang="en-US" altLang="ja-JP" dirty="0"/>
          </a:p>
          <a:p>
            <a:r>
              <a:rPr kumimoji="1" lang="ja-JP" altLang="en-US" dirty="0"/>
              <a:t>芽衣「いいね～。行こう行こう！実はね</a:t>
            </a:r>
            <a:r>
              <a:rPr kumimoji="1" lang="en-US" altLang="ja-JP" dirty="0"/>
              <a:t>……</a:t>
            </a:r>
            <a:r>
              <a:rPr kumimoji="1" lang="ja-JP" altLang="en-US" dirty="0"/>
              <a:t>君が戻って来た時のために君の釣り竿も作ってたんだよ～！」</a:t>
            </a:r>
            <a:endParaRPr kumimoji="1" lang="en-US" altLang="ja-JP" dirty="0"/>
          </a:p>
          <a:p>
            <a:r>
              <a:rPr kumimoji="1" lang="ja-JP" altLang="en-US" dirty="0"/>
              <a:t>「芽衣</a:t>
            </a:r>
            <a:r>
              <a:rPr kumimoji="1" lang="en-US" altLang="ja-JP" dirty="0"/>
              <a:t>……</a:t>
            </a:r>
            <a:r>
              <a:rPr kumimoji="1" lang="ja-JP" altLang="en-US" dirty="0"/>
              <a:t>ありがとう。じゃあ、行こうか！」</a:t>
            </a:r>
            <a:endParaRPr kumimoji="1" lang="en-US" altLang="ja-JP" dirty="0"/>
          </a:p>
          <a:p>
            <a:r>
              <a:rPr kumimoji="1" lang="ja-JP" altLang="en-US" dirty="0"/>
              <a:t>（俺は芽衣に向かって手を差し出した。しかし</a:t>
            </a:r>
            <a:r>
              <a:rPr kumimoji="1" lang="en-US" altLang="ja-JP" dirty="0"/>
              <a:t>……</a:t>
            </a:r>
            <a:r>
              <a:rPr kumimoji="1" lang="ja-JP" altLang="en-US" dirty="0"/>
              <a:t>その手が握られることはなかった）</a:t>
            </a:r>
            <a:endParaRPr kumimoji="1" lang="en-US" altLang="ja-JP" dirty="0"/>
          </a:p>
          <a:p>
            <a:r>
              <a:rPr kumimoji="1" lang="ja-JP" altLang="en-US" dirty="0"/>
              <a:t>芽衣「ごめんね</a:t>
            </a:r>
            <a:r>
              <a:rPr kumimoji="1" lang="en-US" altLang="ja-JP" dirty="0"/>
              <a:t>……()</a:t>
            </a:r>
            <a:r>
              <a:rPr kumimoji="1" lang="ja-JP" altLang="en-US" dirty="0"/>
              <a:t>君と手は繋げない。芽衣達、もう付き合ってないから</a:t>
            </a:r>
            <a:endParaRPr kumimoji="1" lang="en-US" altLang="ja-JP" dirty="0"/>
          </a:p>
          <a:p>
            <a:r>
              <a:rPr kumimoji="1" lang="en-US" altLang="ja-JP" dirty="0"/>
              <a:t>()</a:t>
            </a:r>
            <a:r>
              <a:rPr kumimoji="1" lang="ja-JP" altLang="en-US" dirty="0"/>
              <a:t>君のおかげで恋が分かったから</a:t>
            </a:r>
            <a:r>
              <a:rPr kumimoji="1" lang="en-US" altLang="ja-JP" dirty="0"/>
              <a:t>……</a:t>
            </a:r>
            <a:r>
              <a:rPr kumimoji="1" lang="ja-JP" altLang="en-US" dirty="0"/>
              <a:t>こういうのは付き合ってる人としかしないって決めたんだ</a:t>
            </a:r>
            <a:endParaRPr kumimoji="1" lang="en-US" altLang="ja-JP" dirty="0"/>
          </a:p>
          <a:p>
            <a:r>
              <a:rPr kumimoji="1" lang="ja-JP" altLang="en-US" dirty="0"/>
              <a:t>だから</a:t>
            </a:r>
            <a:r>
              <a:rPr kumimoji="1" lang="en-US" altLang="ja-JP" dirty="0"/>
              <a:t>……</a:t>
            </a:r>
            <a:r>
              <a:rPr kumimoji="1" lang="ja-JP" altLang="en-US" dirty="0"/>
              <a:t>お友達からお願いします。またいつか</a:t>
            </a:r>
            <a:r>
              <a:rPr kumimoji="1" lang="en-US" altLang="ja-JP" dirty="0"/>
              <a:t>……()</a:t>
            </a:r>
            <a:r>
              <a:rPr kumimoji="1" lang="ja-JP" altLang="en-US" dirty="0"/>
              <a:t>君と、手が繋げるといいな」</a:t>
            </a:r>
            <a:endParaRPr kumimoji="1" lang="en-US" altLang="ja-JP" dirty="0"/>
          </a:p>
          <a:p>
            <a:r>
              <a:rPr kumimoji="1" lang="en-US" altLang="ja-JP" dirty="0"/>
              <a:t>return </a:t>
            </a:r>
            <a:r>
              <a:rPr kumimoji="1" lang="ja-JP" altLang="en-US" dirty="0"/>
              <a:t>お友達からよろしくエンド</a:t>
            </a:r>
            <a:endParaRPr kumimoji="1" lang="en-US" altLang="ja-JP" dirty="0"/>
          </a:p>
          <a:p>
            <a:r>
              <a:rPr kumimoji="1" lang="en-US" altLang="ja-JP" dirty="0"/>
              <a:t>}</a:t>
            </a:r>
          </a:p>
        </p:txBody>
      </p:sp>
      <p:sp>
        <p:nvSpPr>
          <p:cNvPr id="4" name="スライド番号プレースホルダー 3"/>
          <p:cNvSpPr>
            <a:spLocks noGrp="1"/>
          </p:cNvSpPr>
          <p:nvPr>
            <p:ph type="sldNum" sz="quarter" idx="5"/>
          </p:nvPr>
        </p:nvSpPr>
        <p:spPr/>
        <p:txBody>
          <a:bodyPr/>
          <a:lstStyle/>
          <a:p>
            <a:fld id="{8C6668F8-B733-47CD-B671-C7D44277D6E4}" type="slidenum">
              <a:rPr kumimoji="1" lang="ja-JP" altLang="en-US" smtClean="0"/>
              <a:t>9</a:t>
            </a:fld>
            <a:endParaRPr kumimoji="1" lang="ja-JP" altLang="en-US"/>
          </a:p>
        </p:txBody>
      </p:sp>
    </p:spTree>
    <p:extLst>
      <p:ext uri="{BB962C8B-B14F-4D97-AF65-F5344CB8AC3E}">
        <p14:creationId xmlns:p14="http://schemas.microsoft.com/office/powerpoint/2010/main" val="1568720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EB6B63-5280-46A1-69D1-A69B76CF4C7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FBA4702-D0FC-5AC1-BDA8-D64B2EF0B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3F164D5-9D91-53A0-9131-04CAD769829E}"/>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B454D5BB-36B6-6D91-D084-6E64FC325A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54E8D2-CBD5-E782-6EB4-8A45EBEE0D2B}"/>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252816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614022-5CC0-A50E-5151-A7D5C212946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537C67-6B97-E840-09F1-DFB75E56C95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7714A79-F7B3-4688-78D3-9040D094FB8C}"/>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4F465614-BE8B-39AF-C29A-85B4BA5F26B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E15E4A-19D9-76D6-480E-530C0083F5E6}"/>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80196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459F0A-426D-35E7-0F11-370622497D1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CB021AE-0E55-ABBA-B846-6220F29CE28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E0072F-B6A6-3D6F-1C26-656574BCAC3C}"/>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D13BDCB3-B02F-9133-822C-CE53AF2350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ADB2B0-34CF-79B0-CB90-507972EBFC99}"/>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42565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633D2A-A662-2C7F-7C74-31E4B5D7A2A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D6DCB1-D670-D2DE-98F2-5926FAC8A1F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1740521-1BE5-1365-FBB6-37348077B8E2}"/>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A167B5DB-24A6-CB02-2001-0C0960CDE2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585467-F243-0840-5097-71AF20FB0AF8}"/>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263020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E2BF7-1E07-117D-BC43-0CD1E75AE26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3E6065A-5E41-F1BA-D763-154094A0A3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2FC58BA-ED4C-D874-2727-0D6C8BB7FE71}"/>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827D98BE-949D-383E-89E4-822CBA20B3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A053F8-EB13-CC82-DAB4-CF40E1EC1BEC}"/>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2068703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866CF8-794E-D39D-EA32-A3166C23AD3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7DD39E4-C85F-B69D-9887-59976A991EF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4AEF2D3-DFD1-57FA-22BA-8F995E85D4A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F0668A7-2CB1-C1C2-7869-69B6A480878A}"/>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0F1208E5-4198-3593-869C-BB3BA58C7A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F02CC7-F7B2-AAFF-4DF3-9A8538D19589}"/>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2147813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B1C41F-BBCB-6876-59FF-C2C67D05075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846FF18-F6D2-6F53-0A27-8662FD7ED5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69CCE6C-2D67-47EC-66CC-E43546655A8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0F77C88-10FA-3BEA-3200-CC9E8E8286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7E36B8D-3001-BA43-1F97-0B79F11269B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27368E6-93F3-FE7F-06EA-655D2CEF8E1E}"/>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8" name="フッター プレースホルダー 7">
            <a:extLst>
              <a:ext uri="{FF2B5EF4-FFF2-40B4-BE49-F238E27FC236}">
                <a16:creationId xmlns:a16="http://schemas.microsoft.com/office/drawing/2014/main" id="{A2E7B286-6C9B-FBD0-5A27-2080C09C73E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B90F533-10D6-ED72-F533-FF499809AB5A}"/>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642428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72B3C9-22FF-1E7E-C0B6-C6F4251BD30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462087D-F309-35A5-EB11-42B181C5C0A8}"/>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4" name="フッター プレースホルダー 3">
            <a:extLst>
              <a:ext uri="{FF2B5EF4-FFF2-40B4-BE49-F238E27FC236}">
                <a16:creationId xmlns:a16="http://schemas.microsoft.com/office/drawing/2014/main" id="{ABD513A6-99C7-B058-A60F-ECDD1CB9047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563DB17-BDAD-6A9E-6132-7EDC81F740AC}"/>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403368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9241C2E-4570-799B-8C51-7D47BB75ECD3}"/>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3" name="フッター プレースホルダー 2">
            <a:extLst>
              <a:ext uri="{FF2B5EF4-FFF2-40B4-BE49-F238E27FC236}">
                <a16:creationId xmlns:a16="http://schemas.microsoft.com/office/drawing/2014/main" id="{853D0C63-5083-03A7-8995-7066474DE39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442889-20D4-E755-BAAE-CF86742A3DB3}"/>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90288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BE7E7-5D95-56C4-2294-648B5D0293F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32E548-0B8E-BA68-A7E0-0F22B33B3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EC27E76-2932-9536-B227-11EB43905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77D5C05-515D-42CA-C9FB-95B7A4463613}"/>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5BBE04F5-A934-D608-4D99-46CF48BAA79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917CD06-088B-EEBE-F71C-613CAE53EAA9}"/>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1334351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B3380-F676-3A3E-3175-B2ADFD1002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5FC8768-FF16-584E-9CF3-A7FA44484D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D5FE3DC-7CBE-E328-C243-929D66243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12DCE6A-1990-6E8D-DD66-5098BF07272D}"/>
              </a:ext>
            </a:extLst>
          </p:cNvPr>
          <p:cNvSpPr>
            <a:spLocks noGrp="1"/>
          </p:cNvSpPr>
          <p:nvPr>
            <p:ph type="dt" sz="half" idx="10"/>
          </p:nvPr>
        </p:nvSpPr>
        <p:spPr/>
        <p:txBody>
          <a:bodyPr/>
          <a:lstStyle/>
          <a:p>
            <a:fld id="{A6B94CC5-2BD8-4B95-A19D-C878A76AB537}" type="datetimeFigureOut">
              <a:rPr kumimoji="1" lang="ja-JP" altLang="en-US" smtClean="0"/>
              <a:t>2024/12/23</a:t>
            </a:fld>
            <a:endParaRPr kumimoji="1" lang="ja-JP" altLang="en-US"/>
          </a:p>
        </p:txBody>
      </p:sp>
      <p:sp>
        <p:nvSpPr>
          <p:cNvPr id="6" name="フッター プレースホルダー 5">
            <a:extLst>
              <a:ext uri="{FF2B5EF4-FFF2-40B4-BE49-F238E27FC236}">
                <a16:creationId xmlns:a16="http://schemas.microsoft.com/office/drawing/2014/main" id="{C005C793-688C-C455-4B58-F0F67AB39C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C007941-F4F7-7000-B9DA-2CC76D9F8F6F}"/>
              </a:ext>
            </a:extLst>
          </p:cNvPr>
          <p:cNvSpPr>
            <a:spLocks noGrp="1"/>
          </p:cNvSpPr>
          <p:nvPr>
            <p:ph type="sldNum" sz="quarter" idx="12"/>
          </p:nvPr>
        </p:nvSpPr>
        <p:spPr/>
        <p:txBody>
          <a:body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1150953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1574C05-3096-B95A-C8E6-050A44DAA2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D65C873-FF4F-AD60-6343-4F11288F76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DABD2B7-36DE-2662-0886-F961B7DF5F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B94CC5-2BD8-4B95-A19D-C878A76AB537}" type="datetimeFigureOut">
              <a:rPr kumimoji="1" lang="ja-JP" altLang="en-US" smtClean="0"/>
              <a:t>2024/12/23</a:t>
            </a:fld>
            <a:endParaRPr kumimoji="1" lang="ja-JP" altLang="en-US"/>
          </a:p>
        </p:txBody>
      </p:sp>
      <p:sp>
        <p:nvSpPr>
          <p:cNvPr id="5" name="フッター プレースホルダー 4">
            <a:extLst>
              <a:ext uri="{FF2B5EF4-FFF2-40B4-BE49-F238E27FC236}">
                <a16:creationId xmlns:a16="http://schemas.microsoft.com/office/drawing/2014/main" id="{F91FE2B8-2285-DAFA-6F5F-610877C9AB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6897C66-ACCF-25D8-CD7C-9ABE411E69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4DA7DE-3ADF-401F-9368-1A4B0644D6A6}" type="slidenum">
              <a:rPr kumimoji="1" lang="ja-JP" altLang="en-US" smtClean="0"/>
              <a:t>‹#›</a:t>
            </a:fld>
            <a:endParaRPr kumimoji="1" lang="ja-JP" altLang="en-US"/>
          </a:p>
        </p:txBody>
      </p:sp>
    </p:spTree>
    <p:extLst>
      <p:ext uri="{BB962C8B-B14F-4D97-AF65-F5344CB8AC3E}">
        <p14:creationId xmlns:p14="http://schemas.microsoft.com/office/powerpoint/2010/main" val="2856684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矢印: U ターン 27">
            <a:extLst>
              <a:ext uri="{FF2B5EF4-FFF2-40B4-BE49-F238E27FC236}">
                <a16:creationId xmlns:a16="http://schemas.microsoft.com/office/drawing/2014/main" id="{56FF2067-F52B-8DAC-79D6-C2AC21E1F3C9}"/>
              </a:ext>
            </a:extLst>
          </p:cNvPr>
          <p:cNvSpPr/>
          <p:nvPr/>
        </p:nvSpPr>
        <p:spPr>
          <a:xfrm rot="5400000">
            <a:off x="9058356" y="2430000"/>
            <a:ext cx="540000" cy="1260000"/>
          </a:xfrm>
          <a:prstGeom prst="uturnArrow">
            <a:avLst>
              <a:gd name="adj1" fmla="val 0"/>
              <a:gd name="adj2" fmla="val 9041"/>
              <a:gd name="adj3" fmla="val 15697"/>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ローチャート: 判断 2">
            <a:extLst>
              <a:ext uri="{FF2B5EF4-FFF2-40B4-BE49-F238E27FC236}">
                <a16:creationId xmlns:a16="http://schemas.microsoft.com/office/drawing/2014/main" id="{FC53DD91-C823-03E4-AAF4-74C921A3EC29}"/>
              </a:ext>
            </a:extLst>
          </p:cNvPr>
          <p:cNvSpPr/>
          <p:nvPr/>
        </p:nvSpPr>
        <p:spPr>
          <a:xfrm>
            <a:off x="367735" y="900000"/>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どうして</a:t>
            </a:r>
            <a:endParaRPr lang="en-US" altLang="ja-JP" sz="1200">
              <a:solidFill>
                <a:schemeClr val="tx1"/>
              </a:solidFill>
            </a:endParaRPr>
          </a:p>
          <a:p>
            <a:pPr algn="ctr"/>
            <a:r>
              <a:rPr lang="ja-JP" altLang="en-US" sz="1200">
                <a:solidFill>
                  <a:schemeClr val="tx1"/>
                </a:solidFill>
              </a:rPr>
              <a:t>この町に？</a:t>
            </a:r>
            <a:endParaRPr kumimoji="1" lang="ja-JP" altLang="en-US" sz="1200">
              <a:solidFill>
                <a:schemeClr val="tx1"/>
              </a:solidFill>
            </a:endParaRPr>
          </a:p>
        </p:txBody>
      </p:sp>
      <p:sp>
        <p:nvSpPr>
          <p:cNvPr id="5" name="フローチャート: 端子 4">
            <a:extLst>
              <a:ext uri="{FF2B5EF4-FFF2-40B4-BE49-F238E27FC236}">
                <a16:creationId xmlns:a16="http://schemas.microsoft.com/office/drawing/2014/main" id="{A00C0B85-2D75-FE08-1139-FAA34D18A9AE}"/>
              </a:ext>
            </a:extLst>
          </p:cNvPr>
          <p:cNvSpPr/>
          <p:nvPr/>
        </p:nvSpPr>
        <p:spPr>
          <a:xfrm>
            <a:off x="900000"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1</a:t>
            </a:r>
            <a:r>
              <a:rPr kumimoji="1" lang="ja-JP" altLang="en-US" sz="1200">
                <a:solidFill>
                  <a:schemeClr val="tx1"/>
                </a:solidFill>
              </a:rPr>
              <a:t>話</a:t>
            </a:r>
          </a:p>
        </p:txBody>
      </p:sp>
      <p:sp>
        <p:nvSpPr>
          <p:cNvPr id="21" name="矢印: U ターン 20">
            <a:extLst>
              <a:ext uri="{FF2B5EF4-FFF2-40B4-BE49-F238E27FC236}">
                <a16:creationId xmlns:a16="http://schemas.microsoft.com/office/drawing/2014/main" id="{F97D23F3-771B-5C56-7374-9EE38BE0A577}"/>
              </a:ext>
            </a:extLst>
          </p:cNvPr>
          <p:cNvSpPr/>
          <p:nvPr/>
        </p:nvSpPr>
        <p:spPr>
          <a:xfrm rot="5400000">
            <a:off x="2237859" y="1290022"/>
            <a:ext cx="972000" cy="720000"/>
          </a:xfrm>
          <a:prstGeom prst="uturnArrow">
            <a:avLst>
              <a:gd name="adj1" fmla="val 0"/>
              <a:gd name="adj2" fmla="val 6925"/>
              <a:gd name="adj3" fmla="val 10405"/>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3" name="直線コネクタ 22">
            <a:extLst>
              <a:ext uri="{FF2B5EF4-FFF2-40B4-BE49-F238E27FC236}">
                <a16:creationId xmlns:a16="http://schemas.microsoft.com/office/drawing/2014/main" id="{24DD7B63-F7BF-8E7C-8D3D-8314B21419E1}"/>
              </a:ext>
            </a:extLst>
          </p:cNvPr>
          <p:cNvCxnSpPr>
            <a:cxnSpLocks/>
            <a:stCxn id="3" idx="2"/>
            <a:endCxn id="26" idx="0"/>
          </p:cNvCxnSpPr>
          <p:nvPr/>
        </p:nvCxnSpPr>
        <p:spPr>
          <a:xfrm flipH="1">
            <a:off x="1357200" y="1440000"/>
            <a:ext cx="535" cy="432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329EC746-C856-DC76-AE88-755223F08370}"/>
              </a:ext>
            </a:extLst>
          </p:cNvPr>
          <p:cNvSpPr txBox="1"/>
          <p:nvPr/>
        </p:nvSpPr>
        <p:spPr>
          <a:xfrm>
            <a:off x="399853" y="1438537"/>
            <a:ext cx="954107" cy="276999"/>
          </a:xfrm>
          <a:prstGeom prst="rect">
            <a:avLst/>
          </a:prstGeom>
          <a:noFill/>
        </p:spPr>
        <p:txBody>
          <a:bodyPr wrap="none" rtlCol="0">
            <a:spAutoFit/>
          </a:bodyPr>
          <a:lstStyle/>
          <a:p>
            <a:r>
              <a:rPr kumimoji="1" lang="ja-JP" altLang="en-US" sz="1200"/>
              <a:t>遊びに来た</a:t>
            </a:r>
          </a:p>
        </p:txBody>
      </p:sp>
      <p:sp>
        <p:nvSpPr>
          <p:cNvPr id="25" name="テキスト ボックス 24">
            <a:extLst>
              <a:ext uri="{FF2B5EF4-FFF2-40B4-BE49-F238E27FC236}">
                <a16:creationId xmlns:a16="http://schemas.microsoft.com/office/drawing/2014/main" id="{6B18E824-B4E5-6C19-0DEC-1607AAB91986}"/>
              </a:ext>
            </a:extLst>
          </p:cNvPr>
          <p:cNvSpPr txBox="1"/>
          <p:nvPr/>
        </p:nvSpPr>
        <p:spPr>
          <a:xfrm>
            <a:off x="2343960" y="887023"/>
            <a:ext cx="800219" cy="276999"/>
          </a:xfrm>
          <a:prstGeom prst="rect">
            <a:avLst/>
          </a:prstGeom>
          <a:noFill/>
        </p:spPr>
        <p:txBody>
          <a:bodyPr wrap="none" rtlCol="0">
            <a:spAutoFit/>
          </a:bodyPr>
          <a:lstStyle/>
          <a:p>
            <a:r>
              <a:rPr kumimoji="1" lang="ja-JP" altLang="en-US" sz="1200"/>
              <a:t>誤魔化す</a:t>
            </a:r>
          </a:p>
        </p:txBody>
      </p:sp>
      <p:sp>
        <p:nvSpPr>
          <p:cNvPr id="26" name="フローチャート: 処理 25">
            <a:extLst>
              <a:ext uri="{FF2B5EF4-FFF2-40B4-BE49-F238E27FC236}">
                <a16:creationId xmlns:a16="http://schemas.microsoft.com/office/drawing/2014/main" id="{4A8921C8-F1A3-7214-E0D4-B4AE6ECB2936}"/>
              </a:ext>
            </a:extLst>
          </p:cNvPr>
          <p:cNvSpPr/>
          <p:nvPr/>
        </p:nvSpPr>
        <p:spPr>
          <a:xfrm>
            <a:off x="367200" y="1872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遊びに行こうよ！</a:t>
            </a:r>
          </a:p>
        </p:txBody>
      </p:sp>
      <p:sp>
        <p:nvSpPr>
          <p:cNvPr id="39" name="フローチャート: 判断 38">
            <a:extLst>
              <a:ext uri="{FF2B5EF4-FFF2-40B4-BE49-F238E27FC236}">
                <a16:creationId xmlns:a16="http://schemas.microsoft.com/office/drawing/2014/main" id="{B1224756-501B-1606-0520-CA28942F4D5A}"/>
              </a:ext>
            </a:extLst>
          </p:cNvPr>
          <p:cNvSpPr/>
          <p:nvPr/>
        </p:nvSpPr>
        <p:spPr>
          <a:xfrm>
            <a:off x="366787" y="2520000"/>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一緒に</a:t>
            </a:r>
            <a:endParaRPr lang="en-US" altLang="ja-JP" sz="1200">
              <a:solidFill>
                <a:schemeClr val="tx1"/>
              </a:solidFill>
            </a:endParaRPr>
          </a:p>
          <a:p>
            <a:pPr algn="ctr"/>
            <a:r>
              <a:rPr lang="ja-JP" altLang="en-US" sz="1200">
                <a:solidFill>
                  <a:schemeClr val="tx1"/>
                </a:solidFill>
              </a:rPr>
              <a:t>遊ぼう？</a:t>
            </a:r>
            <a:endParaRPr lang="en-US" altLang="ja-JP" sz="1200">
              <a:solidFill>
                <a:schemeClr val="tx1"/>
              </a:solidFill>
            </a:endParaRPr>
          </a:p>
        </p:txBody>
      </p:sp>
      <p:cxnSp>
        <p:nvCxnSpPr>
          <p:cNvPr id="40" name="直線コネクタ 39">
            <a:extLst>
              <a:ext uri="{FF2B5EF4-FFF2-40B4-BE49-F238E27FC236}">
                <a16:creationId xmlns:a16="http://schemas.microsoft.com/office/drawing/2014/main" id="{1359BDE2-E08A-220B-1E97-D6BAEC252461}"/>
              </a:ext>
            </a:extLst>
          </p:cNvPr>
          <p:cNvCxnSpPr>
            <a:cxnSpLocks/>
            <a:stCxn id="39" idx="2"/>
            <a:endCxn id="41" idx="0"/>
          </p:cNvCxnSpPr>
          <p:nvPr/>
        </p:nvCxnSpPr>
        <p:spPr>
          <a:xfrm>
            <a:off x="1356787" y="3060000"/>
            <a:ext cx="0"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フローチャート: 処理 40">
            <a:extLst>
              <a:ext uri="{FF2B5EF4-FFF2-40B4-BE49-F238E27FC236}">
                <a16:creationId xmlns:a16="http://schemas.microsoft.com/office/drawing/2014/main" id="{1395C5DD-82DD-8638-8289-889E414C8501}"/>
              </a:ext>
            </a:extLst>
          </p:cNvPr>
          <p:cNvSpPr/>
          <p:nvPr/>
        </p:nvSpPr>
        <p:spPr>
          <a:xfrm>
            <a:off x="366787" y="3600000"/>
            <a:ext cx="1980000" cy="54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遊んだ後</a:t>
            </a:r>
            <a:endParaRPr lang="en-US" altLang="ja-JP" sz="1200">
              <a:solidFill>
                <a:schemeClr val="tx1"/>
              </a:solidFill>
            </a:endParaRPr>
          </a:p>
          <a:p>
            <a:pPr algn="ctr"/>
            <a:r>
              <a:rPr lang="ja-JP" altLang="en-US" sz="1200">
                <a:solidFill>
                  <a:schemeClr val="tx1"/>
                </a:solidFill>
              </a:rPr>
              <a:t>おばあちゃん家へ</a:t>
            </a:r>
            <a:endParaRPr kumimoji="1" lang="ja-JP" altLang="en-US" sz="1200">
              <a:solidFill>
                <a:schemeClr val="tx1"/>
              </a:solidFill>
            </a:endParaRPr>
          </a:p>
        </p:txBody>
      </p:sp>
      <p:cxnSp>
        <p:nvCxnSpPr>
          <p:cNvPr id="42" name="直線コネクタ 41">
            <a:extLst>
              <a:ext uri="{FF2B5EF4-FFF2-40B4-BE49-F238E27FC236}">
                <a16:creationId xmlns:a16="http://schemas.microsoft.com/office/drawing/2014/main" id="{159BD0DE-F938-C7AE-6B5C-0CCF70609EA7}"/>
              </a:ext>
            </a:extLst>
          </p:cNvPr>
          <p:cNvCxnSpPr>
            <a:cxnSpLocks/>
            <a:stCxn id="26" idx="2"/>
            <a:endCxn id="39" idx="0"/>
          </p:cNvCxnSpPr>
          <p:nvPr/>
        </p:nvCxnSpPr>
        <p:spPr>
          <a:xfrm flipH="1">
            <a:off x="1356787" y="2232000"/>
            <a:ext cx="413" cy="288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6" name="矢印: U ターン 55">
            <a:extLst>
              <a:ext uri="{FF2B5EF4-FFF2-40B4-BE49-F238E27FC236}">
                <a16:creationId xmlns:a16="http://schemas.microsoft.com/office/drawing/2014/main" id="{56677528-FEB1-85B8-FD4D-7F99F72B05B9}"/>
              </a:ext>
            </a:extLst>
          </p:cNvPr>
          <p:cNvSpPr/>
          <p:nvPr/>
        </p:nvSpPr>
        <p:spPr>
          <a:xfrm rot="5400000">
            <a:off x="2130827" y="3024000"/>
            <a:ext cx="1188000" cy="720000"/>
          </a:xfrm>
          <a:prstGeom prst="uturnArrow">
            <a:avLst>
              <a:gd name="adj1" fmla="val 0"/>
              <a:gd name="adj2" fmla="val 7203"/>
              <a:gd name="adj3" fmla="val 10405"/>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テキスト ボックス 56">
            <a:extLst>
              <a:ext uri="{FF2B5EF4-FFF2-40B4-BE49-F238E27FC236}">
                <a16:creationId xmlns:a16="http://schemas.microsoft.com/office/drawing/2014/main" id="{3D33A620-A346-191A-21ED-06A36428EE7E}"/>
              </a:ext>
            </a:extLst>
          </p:cNvPr>
          <p:cNvSpPr txBox="1"/>
          <p:nvPr/>
        </p:nvSpPr>
        <p:spPr>
          <a:xfrm>
            <a:off x="2349137" y="2517143"/>
            <a:ext cx="492443" cy="276999"/>
          </a:xfrm>
          <a:prstGeom prst="rect">
            <a:avLst/>
          </a:prstGeom>
          <a:noFill/>
        </p:spPr>
        <p:txBody>
          <a:bodyPr wrap="none" rtlCol="0">
            <a:spAutoFit/>
          </a:bodyPr>
          <a:lstStyle/>
          <a:p>
            <a:r>
              <a:rPr lang="ja-JP" altLang="en-US" sz="1200"/>
              <a:t>断る</a:t>
            </a:r>
            <a:endParaRPr kumimoji="1" lang="ja-JP" altLang="en-US" sz="1200"/>
          </a:p>
        </p:txBody>
      </p:sp>
      <p:sp>
        <p:nvSpPr>
          <p:cNvPr id="58" name="テキスト ボックス 57">
            <a:extLst>
              <a:ext uri="{FF2B5EF4-FFF2-40B4-BE49-F238E27FC236}">
                <a16:creationId xmlns:a16="http://schemas.microsoft.com/office/drawing/2014/main" id="{21CD2E37-8C55-0E87-08B5-219CE824222E}"/>
              </a:ext>
            </a:extLst>
          </p:cNvPr>
          <p:cNvSpPr txBox="1"/>
          <p:nvPr/>
        </p:nvSpPr>
        <p:spPr>
          <a:xfrm>
            <a:off x="399705" y="3056780"/>
            <a:ext cx="954107" cy="276999"/>
          </a:xfrm>
          <a:prstGeom prst="rect">
            <a:avLst/>
          </a:prstGeom>
          <a:noFill/>
        </p:spPr>
        <p:txBody>
          <a:bodyPr wrap="none" rtlCol="0">
            <a:spAutoFit/>
          </a:bodyPr>
          <a:lstStyle/>
          <a:p>
            <a:r>
              <a:rPr lang="ja-JP" altLang="en-US" sz="1200"/>
              <a:t>一緒に遊ぶ</a:t>
            </a:r>
            <a:endParaRPr kumimoji="1" lang="ja-JP" altLang="en-US" sz="1200"/>
          </a:p>
        </p:txBody>
      </p:sp>
      <p:cxnSp>
        <p:nvCxnSpPr>
          <p:cNvPr id="60" name="直線コネクタ 59">
            <a:extLst>
              <a:ext uri="{FF2B5EF4-FFF2-40B4-BE49-F238E27FC236}">
                <a16:creationId xmlns:a16="http://schemas.microsoft.com/office/drawing/2014/main" id="{F995CD63-86C0-1ED4-42B1-953956154942}"/>
              </a:ext>
            </a:extLst>
          </p:cNvPr>
          <p:cNvCxnSpPr>
            <a:cxnSpLocks/>
            <a:stCxn id="5" idx="2"/>
            <a:endCxn id="3" idx="0"/>
          </p:cNvCxnSpPr>
          <p:nvPr/>
        </p:nvCxnSpPr>
        <p:spPr>
          <a:xfrm>
            <a:off x="1357200" y="661752"/>
            <a:ext cx="535" cy="238248"/>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5" name="フローチャート: 処理 64">
            <a:extLst>
              <a:ext uri="{FF2B5EF4-FFF2-40B4-BE49-F238E27FC236}">
                <a16:creationId xmlns:a16="http://schemas.microsoft.com/office/drawing/2014/main" id="{4F96D15E-0445-BD89-481F-E451A153E454}"/>
              </a:ext>
            </a:extLst>
          </p:cNvPr>
          <p:cNvSpPr/>
          <p:nvPr/>
        </p:nvSpPr>
        <p:spPr>
          <a:xfrm>
            <a:off x="2633859" y="3159856"/>
            <a:ext cx="90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結局遊ぶ</a:t>
            </a:r>
            <a:endParaRPr lang="en-US" altLang="ja-JP" sz="1200">
              <a:solidFill>
                <a:schemeClr val="tx1"/>
              </a:solidFill>
            </a:endParaRPr>
          </a:p>
        </p:txBody>
      </p:sp>
      <p:cxnSp>
        <p:nvCxnSpPr>
          <p:cNvPr id="69" name="直線コネクタ 68">
            <a:extLst>
              <a:ext uri="{FF2B5EF4-FFF2-40B4-BE49-F238E27FC236}">
                <a16:creationId xmlns:a16="http://schemas.microsoft.com/office/drawing/2014/main" id="{D5FF5E1C-C0BD-3771-F425-EBC731930C37}"/>
              </a:ext>
            </a:extLst>
          </p:cNvPr>
          <p:cNvCxnSpPr>
            <a:cxnSpLocks/>
            <a:stCxn id="41" idx="2"/>
            <a:endCxn id="6" idx="0"/>
          </p:cNvCxnSpPr>
          <p:nvPr/>
        </p:nvCxnSpPr>
        <p:spPr>
          <a:xfrm flipH="1">
            <a:off x="1353960" y="4140000"/>
            <a:ext cx="2827"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71" name="フローチャート: 端子 70">
            <a:extLst>
              <a:ext uri="{FF2B5EF4-FFF2-40B4-BE49-F238E27FC236}">
                <a16:creationId xmlns:a16="http://schemas.microsoft.com/office/drawing/2014/main" id="{5DEA12B6-FE1E-B396-8001-B45A4659C5CE}"/>
              </a:ext>
            </a:extLst>
          </p:cNvPr>
          <p:cNvSpPr/>
          <p:nvPr/>
        </p:nvSpPr>
        <p:spPr>
          <a:xfrm>
            <a:off x="4565781"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2</a:t>
            </a:r>
            <a:r>
              <a:rPr kumimoji="1" lang="ja-JP" altLang="en-US" sz="1200">
                <a:solidFill>
                  <a:schemeClr val="tx1"/>
                </a:solidFill>
              </a:rPr>
              <a:t>話</a:t>
            </a:r>
          </a:p>
        </p:txBody>
      </p:sp>
      <p:sp>
        <p:nvSpPr>
          <p:cNvPr id="72" name="フローチャート: 判断 71">
            <a:extLst>
              <a:ext uri="{FF2B5EF4-FFF2-40B4-BE49-F238E27FC236}">
                <a16:creationId xmlns:a16="http://schemas.microsoft.com/office/drawing/2014/main" id="{DBE3BCB1-7353-BA23-5754-2A3FCF3A6DFD}"/>
              </a:ext>
            </a:extLst>
          </p:cNvPr>
          <p:cNvSpPr/>
          <p:nvPr/>
        </p:nvSpPr>
        <p:spPr>
          <a:xfrm>
            <a:off x="4032981" y="905537"/>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楽しく</a:t>
            </a:r>
            <a:endParaRPr lang="en-US" altLang="ja-JP" sz="1200">
              <a:solidFill>
                <a:schemeClr val="tx1"/>
              </a:solidFill>
            </a:endParaRPr>
          </a:p>
          <a:p>
            <a:pPr algn="ctr"/>
            <a:r>
              <a:rPr lang="ja-JP" altLang="en-US" sz="1200">
                <a:solidFill>
                  <a:schemeClr val="tx1"/>
                </a:solidFill>
              </a:rPr>
              <a:t>なかった？</a:t>
            </a:r>
            <a:endParaRPr lang="en-US" altLang="ja-JP" sz="1200">
              <a:solidFill>
                <a:schemeClr val="tx1"/>
              </a:solidFill>
            </a:endParaRPr>
          </a:p>
        </p:txBody>
      </p:sp>
      <p:cxnSp>
        <p:nvCxnSpPr>
          <p:cNvPr id="77" name="直線コネクタ 76">
            <a:extLst>
              <a:ext uri="{FF2B5EF4-FFF2-40B4-BE49-F238E27FC236}">
                <a16:creationId xmlns:a16="http://schemas.microsoft.com/office/drawing/2014/main" id="{FDC45032-BE21-6A85-4772-C07030A24C04}"/>
              </a:ext>
            </a:extLst>
          </p:cNvPr>
          <p:cNvCxnSpPr>
            <a:stCxn id="71" idx="2"/>
            <a:endCxn id="72" idx="0"/>
          </p:cNvCxnSpPr>
          <p:nvPr/>
        </p:nvCxnSpPr>
        <p:spPr>
          <a:xfrm>
            <a:off x="5022981" y="661752"/>
            <a:ext cx="0" cy="243785"/>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78" name="フローチャート: 処理 77">
            <a:extLst>
              <a:ext uri="{FF2B5EF4-FFF2-40B4-BE49-F238E27FC236}">
                <a16:creationId xmlns:a16="http://schemas.microsoft.com/office/drawing/2014/main" id="{FE6EC874-8D51-AB04-10E6-15D056BAB0E0}"/>
              </a:ext>
            </a:extLst>
          </p:cNvPr>
          <p:cNvSpPr/>
          <p:nvPr/>
        </p:nvSpPr>
        <p:spPr>
          <a:xfrm>
            <a:off x="4032981" y="1872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釣り</a:t>
            </a:r>
            <a:r>
              <a:rPr kumimoji="1" lang="ja-JP" altLang="en-US" sz="1200">
                <a:solidFill>
                  <a:schemeClr val="tx1"/>
                </a:solidFill>
              </a:rPr>
              <a:t>に行こうよ！</a:t>
            </a:r>
          </a:p>
        </p:txBody>
      </p:sp>
      <p:sp>
        <p:nvSpPr>
          <p:cNvPr id="79" name="矢印: U ターン 78">
            <a:extLst>
              <a:ext uri="{FF2B5EF4-FFF2-40B4-BE49-F238E27FC236}">
                <a16:creationId xmlns:a16="http://schemas.microsoft.com/office/drawing/2014/main" id="{B9206F86-0265-3837-EF47-5C353FABF571}"/>
              </a:ext>
            </a:extLst>
          </p:cNvPr>
          <p:cNvSpPr/>
          <p:nvPr/>
        </p:nvSpPr>
        <p:spPr>
          <a:xfrm rot="5400000">
            <a:off x="5886980" y="1298768"/>
            <a:ext cx="972000" cy="720000"/>
          </a:xfrm>
          <a:prstGeom prst="uturnArrow">
            <a:avLst>
              <a:gd name="adj1" fmla="val 0"/>
              <a:gd name="adj2" fmla="val 6395"/>
              <a:gd name="adj3" fmla="val 10758"/>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1" name="直線コネクタ 80">
            <a:extLst>
              <a:ext uri="{FF2B5EF4-FFF2-40B4-BE49-F238E27FC236}">
                <a16:creationId xmlns:a16="http://schemas.microsoft.com/office/drawing/2014/main" id="{573E6334-59EF-AC1B-3983-B5C987683EAC}"/>
              </a:ext>
            </a:extLst>
          </p:cNvPr>
          <p:cNvCxnSpPr>
            <a:stCxn id="72" idx="2"/>
            <a:endCxn id="78" idx="0"/>
          </p:cNvCxnSpPr>
          <p:nvPr/>
        </p:nvCxnSpPr>
        <p:spPr>
          <a:xfrm>
            <a:off x="5022981" y="1445537"/>
            <a:ext cx="0" cy="426463"/>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82" name="テキスト ボックス 81">
            <a:extLst>
              <a:ext uri="{FF2B5EF4-FFF2-40B4-BE49-F238E27FC236}">
                <a16:creationId xmlns:a16="http://schemas.microsoft.com/office/drawing/2014/main" id="{47DA013B-3289-2880-2D8A-E2774CEABA28}"/>
              </a:ext>
            </a:extLst>
          </p:cNvPr>
          <p:cNvSpPr txBox="1"/>
          <p:nvPr/>
        </p:nvSpPr>
        <p:spPr>
          <a:xfrm>
            <a:off x="5972986" y="898538"/>
            <a:ext cx="1261884" cy="276999"/>
          </a:xfrm>
          <a:prstGeom prst="rect">
            <a:avLst/>
          </a:prstGeom>
          <a:noFill/>
        </p:spPr>
        <p:txBody>
          <a:bodyPr wrap="none" rtlCol="0">
            <a:spAutoFit/>
          </a:bodyPr>
          <a:lstStyle/>
          <a:p>
            <a:r>
              <a:rPr kumimoji="1" lang="ja-JP" altLang="en-US" sz="1200"/>
              <a:t>楽しくなかった</a:t>
            </a:r>
          </a:p>
        </p:txBody>
      </p:sp>
      <p:sp>
        <p:nvSpPr>
          <p:cNvPr id="85" name="フローチャート: 処理 84">
            <a:extLst>
              <a:ext uri="{FF2B5EF4-FFF2-40B4-BE49-F238E27FC236}">
                <a16:creationId xmlns:a16="http://schemas.microsoft.com/office/drawing/2014/main" id="{E467D2BA-8D99-9D80-9D22-8508F272E41E}"/>
              </a:ext>
            </a:extLst>
          </p:cNvPr>
          <p:cNvSpPr/>
          <p:nvPr/>
        </p:nvSpPr>
        <p:spPr>
          <a:xfrm>
            <a:off x="6102980" y="1332000"/>
            <a:ext cx="1260000" cy="540000"/>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愛ちゃんの方が</a:t>
            </a:r>
            <a:endParaRPr lang="en-US" altLang="ja-JP" sz="1200">
              <a:solidFill>
                <a:schemeClr val="tx1"/>
              </a:solidFill>
            </a:endParaRPr>
          </a:p>
          <a:p>
            <a:pPr algn="ctr"/>
            <a:r>
              <a:rPr lang="ja-JP" altLang="en-US" sz="1200">
                <a:solidFill>
                  <a:schemeClr val="tx1"/>
                </a:solidFill>
              </a:rPr>
              <a:t>楽しいもん！</a:t>
            </a:r>
            <a:endParaRPr lang="en-US" altLang="ja-JP" sz="1200">
              <a:solidFill>
                <a:schemeClr val="tx1"/>
              </a:solidFill>
            </a:endParaRPr>
          </a:p>
        </p:txBody>
      </p:sp>
      <p:sp>
        <p:nvSpPr>
          <p:cNvPr id="86" name="テキスト ボックス 85">
            <a:extLst>
              <a:ext uri="{FF2B5EF4-FFF2-40B4-BE49-F238E27FC236}">
                <a16:creationId xmlns:a16="http://schemas.microsoft.com/office/drawing/2014/main" id="{047C63E5-64B4-48D4-F83D-643F96EACEAF}"/>
              </a:ext>
            </a:extLst>
          </p:cNvPr>
          <p:cNvSpPr txBox="1"/>
          <p:nvPr/>
        </p:nvSpPr>
        <p:spPr>
          <a:xfrm>
            <a:off x="4068873" y="1438538"/>
            <a:ext cx="954107" cy="276999"/>
          </a:xfrm>
          <a:prstGeom prst="rect">
            <a:avLst/>
          </a:prstGeom>
          <a:noFill/>
        </p:spPr>
        <p:txBody>
          <a:bodyPr wrap="none" rtlCol="0">
            <a:spAutoFit/>
          </a:bodyPr>
          <a:lstStyle/>
          <a:p>
            <a:r>
              <a:rPr lang="ja-JP" altLang="en-US" sz="1200"/>
              <a:t>楽しかっ</a:t>
            </a:r>
            <a:r>
              <a:rPr kumimoji="1" lang="ja-JP" altLang="en-US" sz="1200"/>
              <a:t>た</a:t>
            </a:r>
          </a:p>
        </p:txBody>
      </p:sp>
      <p:sp>
        <p:nvSpPr>
          <p:cNvPr id="87" name="フローチャート: 判断 86">
            <a:extLst>
              <a:ext uri="{FF2B5EF4-FFF2-40B4-BE49-F238E27FC236}">
                <a16:creationId xmlns:a16="http://schemas.microsoft.com/office/drawing/2014/main" id="{CDAC357D-86CD-2893-DEC3-9C89F1175211}"/>
              </a:ext>
            </a:extLst>
          </p:cNvPr>
          <p:cNvSpPr/>
          <p:nvPr/>
        </p:nvSpPr>
        <p:spPr>
          <a:xfrm>
            <a:off x="4032981" y="2581921"/>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支えて</a:t>
            </a:r>
            <a:endParaRPr lang="en-US" altLang="ja-JP" sz="1200">
              <a:solidFill>
                <a:schemeClr val="tx1"/>
              </a:solidFill>
            </a:endParaRPr>
          </a:p>
          <a:p>
            <a:pPr algn="ctr"/>
            <a:r>
              <a:rPr lang="ja-JP" altLang="en-US" sz="1200">
                <a:solidFill>
                  <a:schemeClr val="tx1"/>
                </a:solidFill>
              </a:rPr>
              <a:t>あげるよ</a:t>
            </a:r>
            <a:endParaRPr lang="en-US" altLang="ja-JP" sz="1200">
              <a:solidFill>
                <a:schemeClr val="tx1"/>
              </a:solidFill>
            </a:endParaRPr>
          </a:p>
        </p:txBody>
      </p:sp>
      <p:sp>
        <p:nvSpPr>
          <p:cNvPr id="88" name="フローチャート: 処理 87">
            <a:extLst>
              <a:ext uri="{FF2B5EF4-FFF2-40B4-BE49-F238E27FC236}">
                <a16:creationId xmlns:a16="http://schemas.microsoft.com/office/drawing/2014/main" id="{85CC4186-A4D5-C7CA-591F-B4E430C7649C}"/>
              </a:ext>
            </a:extLst>
          </p:cNvPr>
          <p:cNvSpPr/>
          <p:nvPr/>
        </p:nvSpPr>
        <p:spPr>
          <a:xfrm>
            <a:off x="4032981" y="360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釣り勝負する</a:t>
            </a:r>
            <a:endParaRPr lang="en-US" altLang="ja-JP" sz="1200">
              <a:solidFill>
                <a:schemeClr val="tx1"/>
              </a:solidFill>
            </a:endParaRPr>
          </a:p>
        </p:txBody>
      </p:sp>
      <p:sp>
        <p:nvSpPr>
          <p:cNvPr id="95" name="矢印: U ターン 94">
            <a:extLst>
              <a:ext uri="{FF2B5EF4-FFF2-40B4-BE49-F238E27FC236}">
                <a16:creationId xmlns:a16="http://schemas.microsoft.com/office/drawing/2014/main" id="{4D610287-0BB3-4D28-4815-500EBFAF0BAD}"/>
              </a:ext>
            </a:extLst>
          </p:cNvPr>
          <p:cNvSpPr/>
          <p:nvPr/>
        </p:nvSpPr>
        <p:spPr>
          <a:xfrm rot="5400000">
            <a:off x="5879668" y="2977922"/>
            <a:ext cx="972001" cy="720000"/>
          </a:xfrm>
          <a:prstGeom prst="uturnArrow">
            <a:avLst>
              <a:gd name="adj1" fmla="val 0"/>
              <a:gd name="adj2" fmla="val 6748"/>
              <a:gd name="adj3" fmla="val 10052"/>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6" name="直線コネクタ 95">
            <a:extLst>
              <a:ext uri="{FF2B5EF4-FFF2-40B4-BE49-F238E27FC236}">
                <a16:creationId xmlns:a16="http://schemas.microsoft.com/office/drawing/2014/main" id="{FA3BB0F4-A5CB-BF4F-CDC9-C99F026E3807}"/>
              </a:ext>
            </a:extLst>
          </p:cNvPr>
          <p:cNvCxnSpPr>
            <a:cxnSpLocks/>
            <a:stCxn id="78" idx="2"/>
            <a:endCxn id="87" idx="0"/>
          </p:cNvCxnSpPr>
          <p:nvPr/>
        </p:nvCxnSpPr>
        <p:spPr>
          <a:xfrm>
            <a:off x="5022981" y="2232000"/>
            <a:ext cx="0" cy="349921"/>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23D617BD-1A63-DB55-F2F2-AB50BA94E49E}"/>
              </a:ext>
            </a:extLst>
          </p:cNvPr>
          <p:cNvCxnSpPr>
            <a:cxnSpLocks/>
            <a:stCxn id="87" idx="2"/>
            <a:endCxn id="88" idx="0"/>
          </p:cNvCxnSpPr>
          <p:nvPr/>
        </p:nvCxnSpPr>
        <p:spPr>
          <a:xfrm>
            <a:off x="5022981" y="3121921"/>
            <a:ext cx="0" cy="478079"/>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03" name="テキスト ボックス 102">
            <a:extLst>
              <a:ext uri="{FF2B5EF4-FFF2-40B4-BE49-F238E27FC236}">
                <a16:creationId xmlns:a16="http://schemas.microsoft.com/office/drawing/2014/main" id="{90A8F61F-4F95-1D93-63F5-4D1ECE603D50}"/>
              </a:ext>
            </a:extLst>
          </p:cNvPr>
          <p:cNvSpPr txBox="1"/>
          <p:nvPr/>
        </p:nvSpPr>
        <p:spPr>
          <a:xfrm>
            <a:off x="6005669" y="2581921"/>
            <a:ext cx="492443" cy="276999"/>
          </a:xfrm>
          <a:prstGeom prst="rect">
            <a:avLst/>
          </a:prstGeom>
          <a:noFill/>
        </p:spPr>
        <p:txBody>
          <a:bodyPr wrap="none" rtlCol="0">
            <a:spAutoFit/>
          </a:bodyPr>
          <a:lstStyle/>
          <a:p>
            <a:r>
              <a:rPr kumimoji="1" lang="ja-JP" altLang="en-US" sz="1200"/>
              <a:t>断る</a:t>
            </a:r>
          </a:p>
        </p:txBody>
      </p:sp>
      <p:sp>
        <p:nvSpPr>
          <p:cNvPr id="104" name="テキスト ボックス 103">
            <a:extLst>
              <a:ext uri="{FF2B5EF4-FFF2-40B4-BE49-F238E27FC236}">
                <a16:creationId xmlns:a16="http://schemas.microsoft.com/office/drawing/2014/main" id="{CBF3F2D7-01E6-04D6-6C67-62B16095E7A1}"/>
              </a:ext>
            </a:extLst>
          </p:cNvPr>
          <p:cNvSpPr txBox="1"/>
          <p:nvPr/>
        </p:nvSpPr>
        <p:spPr>
          <a:xfrm>
            <a:off x="4221821" y="3127791"/>
            <a:ext cx="800219" cy="276999"/>
          </a:xfrm>
          <a:prstGeom prst="rect">
            <a:avLst/>
          </a:prstGeom>
          <a:noFill/>
        </p:spPr>
        <p:txBody>
          <a:bodyPr wrap="none" rtlCol="0">
            <a:spAutoFit/>
          </a:bodyPr>
          <a:lstStyle/>
          <a:p>
            <a:r>
              <a:rPr kumimoji="1" lang="ja-JP" altLang="en-US" sz="1200"/>
              <a:t>手を取る</a:t>
            </a:r>
          </a:p>
        </p:txBody>
      </p:sp>
      <p:cxnSp>
        <p:nvCxnSpPr>
          <p:cNvPr id="4" name="直線コネクタ 3">
            <a:extLst>
              <a:ext uri="{FF2B5EF4-FFF2-40B4-BE49-F238E27FC236}">
                <a16:creationId xmlns:a16="http://schemas.microsoft.com/office/drawing/2014/main" id="{E598004C-5BA7-E3CA-357A-2BBB6BBF8BE2}"/>
              </a:ext>
            </a:extLst>
          </p:cNvPr>
          <p:cNvCxnSpPr>
            <a:cxnSpLocks/>
            <a:stCxn id="88" idx="2"/>
            <a:endCxn id="14" idx="0"/>
          </p:cNvCxnSpPr>
          <p:nvPr/>
        </p:nvCxnSpPr>
        <p:spPr>
          <a:xfrm>
            <a:off x="5022981" y="3960000"/>
            <a:ext cx="0"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 name="フローチャート: 処理 5">
            <a:extLst>
              <a:ext uri="{FF2B5EF4-FFF2-40B4-BE49-F238E27FC236}">
                <a16:creationId xmlns:a16="http://schemas.microsoft.com/office/drawing/2014/main" id="{40E325EF-98D7-5D8E-DA7D-81F87EDFCEF9}"/>
              </a:ext>
            </a:extLst>
          </p:cNvPr>
          <p:cNvSpPr/>
          <p:nvPr/>
        </p:nvSpPr>
        <p:spPr>
          <a:xfrm>
            <a:off x="363960" y="450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明日も遊ぼうね！</a:t>
            </a:r>
            <a:endParaRPr lang="en-US" altLang="ja-JP" sz="1200">
              <a:solidFill>
                <a:schemeClr val="tx1"/>
              </a:solidFill>
            </a:endParaRPr>
          </a:p>
        </p:txBody>
      </p:sp>
      <p:sp>
        <p:nvSpPr>
          <p:cNvPr id="9" name="フローチャート: 端子 8">
            <a:extLst>
              <a:ext uri="{FF2B5EF4-FFF2-40B4-BE49-F238E27FC236}">
                <a16:creationId xmlns:a16="http://schemas.microsoft.com/office/drawing/2014/main" id="{AAC50879-2C71-BFCC-9030-E728E1E866A4}"/>
              </a:ext>
            </a:extLst>
          </p:cNvPr>
          <p:cNvSpPr/>
          <p:nvPr/>
        </p:nvSpPr>
        <p:spPr>
          <a:xfrm>
            <a:off x="896760" y="540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2</a:t>
            </a:r>
            <a:r>
              <a:rPr kumimoji="1" lang="ja-JP" altLang="en-US" sz="1200">
                <a:solidFill>
                  <a:schemeClr val="tx1"/>
                </a:solidFill>
              </a:rPr>
              <a:t>話へ</a:t>
            </a:r>
          </a:p>
        </p:txBody>
      </p:sp>
      <p:cxnSp>
        <p:nvCxnSpPr>
          <p:cNvPr id="10" name="直線コネクタ 9">
            <a:extLst>
              <a:ext uri="{FF2B5EF4-FFF2-40B4-BE49-F238E27FC236}">
                <a16:creationId xmlns:a16="http://schemas.microsoft.com/office/drawing/2014/main" id="{CDA686BC-5CB4-A256-C3FC-7C619E6DF7A8}"/>
              </a:ext>
            </a:extLst>
          </p:cNvPr>
          <p:cNvCxnSpPr>
            <a:cxnSpLocks/>
            <a:stCxn id="6" idx="2"/>
            <a:endCxn id="9" idx="0"/>
          </p:cNvCxnSpPr>
          <p:nvPr/>
        </p:nvCxnSpPr>
        <p:spPr>
          <a:xfrm>
            <a:off x="1353960" y="4860000"/>
            <a:ext cx="0"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フローチャート: 処理 13">
            <a:extLst>
              <a:ext uri="{FF2B5EF4-FFF2-40B4-BE49-F238E27FC236}">
                <a16:creationId xmlns:a16="http://schemas.microsoft.com/office/drawing/2014/main" id="{7B13E596-1117-CCA0-858F-784F88E6A44A}"/>
              </a:ext>
            </a:extLst>
          </p:cNvPr>
          <p:cNvSpPr/>
          <p:nvPr/>
        </p:nvSpPr>
        <p:spPr>
          <a:xfrm>
            <a:off x="4032981" y="450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夏休みの間遊ぼうね！</a:t>
            </a:r>
            <a:endParaRPr lang="en-US" altLang="ja-JP" sz="1200">
              <a:solidFill>
                <a:schemeClr val="tx1"/>
              </a:solidFill>
            </a:endParaRPr>
          </a:p>
        </p:txBody>
      </p:sp>
      <p:sp>
        <p:nvSpPr>
          <p:cNvPr id="17" name="フローチャート: 端子 16">
            <a:extLst>
              <a:ext uri="{FF2B5EF4-FFF2-40B4-BE49-F238E27FC236}">
                <a16:creationId xmlns:a16="http://schemas.microsoft.com/office/drawing/2014/main" id="{BA38028A-3422-6071-0AC4-25500BD7C9A3}"/>
              </a:ext>
            </a:extLst>
          </p:cNvPr>
          <p:cNvSpPr/>
          <p:nvPr/>
        </p:nvSpPr>
        <p:spPr>
          <a:xfrm>
            <a:off x="4565781" y="540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3</a:t>
            </a:r>
            <a:r>
              <a:rPr kumimoji="1" lang="ja-JP" altLang="en-US" sz="1200">
                <a:solidFill>
                  <a:schemeClr val="tx1"/>
                </a:solidFill>
              </a:rPr>
              <a:t>話へ</a:t>
            </a:r>
          </a:p>
        </p:txBody>
      </p:sp>
      <p:cxnSp>
        <p:nvCxnSpPr>
          <p:cNvPr id="18" name="直線コネクタ 17">
            <a:extLst>
              <a:ext uri="{FF2B5EF4-FFF2-40B4-BE49-F238E27FC236}">
                <a16:creationId xmlns:a16="http://schemas.microsoft.com/office/drawing/2014/main" id="{45E1B9D0-FC8F-17F3-0251-C0FD12C192A9}"/>
              </a:ext>
            </a:extLst>
          </p:cNvPr>
          <p:cNvCxnSpPr>
            <a:cxnSpLocks/>
            <a:stCxn id="14" idx="2"/>
            <a:endCxn id="17" idx="0"/>
          </p:cNvCxnSpPr>
          <p:nvPr/>
        </p:nvCxnSpPr>
        <p:spPr>
          <a:xfrm>
            <a:off x="5022981" y="4860000"/>
            <a:ext cx="0"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 name="フローチャート: 端子 1">
            <a:extLst>
              <a:ext uri="{FF2B5EF4-FFF2-40B4-BE49-F238E27FC236}">
                <a16:creationId xmlns:a16="http://schemas.microsoft.com/office/drawing/2014/main" id="{296D2A10-AAF6-D8E3-80A1-9A5F0FE4CF96}"/>
              </a:ext>
            </a:extLst>
          </p:cNvPr>
          <p:cNvSpPr/>
          <p:nvPr/>
        </p:nvSpPr>
        <p:spPr>
          <a:xfrm>
            <a:off x="8231562"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3</a:t>
            </a:r>
            <a:r>
              <a:rPr kumimoji="1" lang="ja-JP" altLang="en-US" sz="1200">
                <a:solidFill>
                  <a:schemeClr val="tx1"/>
                </a:solidFill>
              </a:rPr>
              <a:t>話</a:t>
            </a:r>
          </a:p>
        </p:txBody>
      </p:sp>
      <p:sp>
        <p:nvSpPr>
          <p:cNvPr id="7" name="フローチャート: 判断 6">
            <a:extLst>
              <a:ext uri="{FF2B5EF4-FFF2-40B4-BE49-F238E27FC236}">
                <a16:creationId xmlns:a16="http://schemas.microsoft.com/office/drawing/2014/main" id="{D3ABA17C-8D3E-2041-CEBB-802E500032FE}"/>
              </a:ext>
            </a:extLst>
          </p:cNvPr>
          <p:cNvSpPr/>
          <p:nvPr/>
        </p:nvSpPr>
        <p:spPr>
          <a:xfrm>
            <a:off x="7698227" y="898538"/>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芽衣来るの</a:t>
            </a:r>
            <a:endParaRPr lang="en-US" altLang="ja-JP" sz="1200" dirty="0">
              <a:solidFill>
                <a:schemeClr val="tx1"/>
              </a:solidFill>
            </a:endParaRPr>
          </a:p>
          <a:p>
            <a:pPr algn="ctr"/>
            <a:r>
              <a:rPr lang="ja-JP" altLang="en-US" sz="1200" dirty="0">
                <a:solidFill>
                  <a:schemeClr val="tx1"/>
                </a:solidFill>
              </a:rPr>
              <a:t>楽しみ？</a:t>
            </a:r>
            <a:endParaRPr lang="en-US" altLang="ja-JP" sz="1200" dirty="0">
              <a:solidFill>
                <a:schemeClr val="tx1"/>
              </a:solidFill>
            </a:endParaRPr>
          </a:p>
        </p:txBody>
      </p:sp>
      <p:sp>
        <p:nvSpPr>
          <p:cNvPr id="8" name="矢印: U ターン 7">
            <a:extLst>
              <a:ext uri="{FF2B5EF4-FFF2-40B4-BE49-F238E27FC236}">
                <a16:creationId xmlns:a16="http://schemas.microsoft.com/office/drawing/2014/main" id="{F2C86E76-2091-EAAC-6584-AB3CC03B1421}"/>
              </a:ext>
            </a:extLst>
          </p:cNvPr>
          <p:cNvSpPr/>
          <p:nvPr/>
        </p:nvSpPr>
        <p:spPr>
          <a:xfrm rot="5400000">
            <a:off x="9498225" y="1350000"/>
            <a:ext cx="1080000" cy="720000"/>
          </a:xfrm>
          <a:prstGeom prst="uturnArrow">
            <a:avLst>
              <a:gd name="adj1" fmla="val 0"/>
              <a:gd name="adj2" fmla="val 6748"/>
              <a:gd name="adj3" fmla="val 10405"/>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B74D5BB-33F0-3B3C-8B78-6E99C0E75368}"/>
              </a:ext>
            </a:extLst>
          </p:cNvPr>
          <p:cNvSpPr txBox="1"/>
          <p:nvPr/>
        </p:nvSpPr>
        <p:spPr>
          <a:xfrm>
            <a:off x="9678227" y="887022"/>
            <a:ext cx="1261884" cy="276999"/>
          </a:xfrm>
          <a:prstGeom prst="rect">
            <a:avLst/>
          </a:prstGeom>
          <a:noFill/>
        </p:spPr>
        <p:txBody>
          <a:bodyPr wrap="none" rtlCol="0">
            <a:spAutoFit/>
          </a:bodyPr>
          <a:lstStyle/>
          <a:p>
            <a:r>
              <a:rPr lang="ja-JP" altLang="en-US" sz="1200"/>
              <a:t>そんなことない</a:t>
            </a:r>
            <a:endParaRPr kumimoji="1" lang="ja-JP" altLang="en-US" sz="1200"/>
          </a:p>
        </p:txBody>
      </p:sp>
      <p:cxnSp>
        <p:nvCxnSpPr>
          <p:cNvPr id="12" name="直線コネクタ 11">
            <a:extLst>
              <a:ext uri="{FF2B5EF4-FFF2-40B4-BE49-F238E27FC236}">
                <a16:creationId xmlns:a16="http://schemas.microsoft.com/office/drawing/2014/main" id="{2E7F61DC-2D2D-DD4D-77BC-C768F132102A}"/>
              </a:ext>
            </a:extLst>
          </p:cNvPr>
          <p:cNvCxnSpPr>
            <a:cxnSpLocks/>
            <a:stCxn id="7" idx="2"/>
            <a:endCxn id="13" idx="0"/>
          </p:cNvCxnSpPr>
          <p:nvPr/>
        </p:nvCxnSpPr>
        <p:spPr>
          <a:xfrm>
            <a:off x="8688227" y="1438538"/>
            <a:ext cx="0" cy="541462"/>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3" name="フローチャート: 処理 12">
            <a:extLst>
              <a:ext uri="{FF2B5EF4-FFF2-40B4-BE49-F238E27FC236}">
                <a16:creationId xmlns:a16="http://schemas.microsoft.com/office/drawing/2014/main" id="{CC866026-4099-4E9D-AB8E-EA52555D58BB}"/>
              </a:ext>
            </a:extLst>
          </p:cNvPr>
          <p:cNvSpPr/>
          <p:nvPr/>
        </p:nvSpPr>
        <p:spPr>
          <a:xfrm>
            <a:off x="7698227" y="198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ドーナツ食べに行く</a:t>
            </a:r>
          </a:p>
        </p:txBody>
      </p:sp>
      <p:sp>
        <p:nvSpPr>
          <p:cNvPr id="19" name="フローチャート: 処理 18">
            <a:extLst>
              <a:ext uri="{FF2B5EF4-FFF2-40B4-BE49-F238E27FC236}">
                <a16:creationId xmlns:a16="http://schemas.microsoft.com/office/drawing/2014/main" id="{6339FE05-0329-598B-C52E-342E880CE47B}"/>
              </a:ext>
            </a:extLst>
          </p:cNvPr>
          <p:cNvSpPr/>
          <p:nvPr/>
        </p:nvSpPr>
        <p:spPr>
          <a:xfrm>
            <a:off x="10038226" y="1397037"/>
            <a:ext cx="126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命令だもんね</a:t>
            </a:r>
            <a:r>
              <a:rPr lang="en-US" altLang="ja-JP" sz="1200">
                <a:solidFill>
                  <a:schemeClr val="tx1"/>
                </a:solidFill>
              </a:rPr>
              <a:t>…</a:t>
            </a:r>
          </a:p>
        </p:txBody>
      </p:sp>
      <p:sp>
        <p:nvSpPr>
          <p:cNvPr id="22" name="テキスト ボックス 21">
            <a:extLst>
              <a:ext uri="{FF2B5EF4-FFF2-40B4-BE49-F238E27FC236}">
                <a16:creationId xmlns:a16="http://schemas.microsoft.com/office/drawing/2014/main" id="{5C3CB4F2-CA08-7663-7A61-9E737A765247}"/>
              </a:ext>
            </a:extLst>
          </p:cNvPr>
          <p:cNvSpPr txBox="1"/>
          <p:nvPr/>
        </p:nvSpPr>
        <p:spPr>
          <a:xfrm>
            <a:off x="7888008" y="1442743"/>
            <a:ext cx="800219" cy="461665"/>
          </a:xfrm>
          <a:prstGeom prst="rect">
            <a:avLst/>
          </a:prstGeom>
          <a:noFill/>
        </p:spPr>
        <p:txBody>
          <a:bodyPr wrap="none" rtlCol="0">
            <a:spAutoFit/>
          </a:bodyPr>
          <a:lstStyle/>
          <a:p>
            <a:r>
              <a:rPr lang="ja-JP" altLang="en-US" sz="1200" dirty="0"/>
              <a:t>楽しみに</a:t>
            </a:r>
            <a:endParaRPr lang="en-US" altLang="ja-JP" sz="1200" dirty="0"/>
          </a:p>
          <a:p>
            <a:pPr algn="ctr"/>
            <a:r>
              <a:rPr lang="ja-JP" altLang="en-US" sz="1200" dirty="0"/>
              <a:t>していた</a:t>
            </a:r>
            <a:endParaRPr kumimoji="1" lang="ja-JP" altLang="en-US" sz="1200" dirty="0"/>
          </a:p>
        </p:txBody>
      </p:sp>
      <p:sp>
        <p:nvSpPr>
          <p:cNvPr id="27" name="フローチャート: 判断 26">
            <a:extLst>
              <a:ext uri="{FF2B5EF4-FFF2-40B4-BE49-F238E27FC236}">
                <a16:creationId xmlns:a16="http://schemas.microsoft.com/office/drawing/2014/main" id="{365BE63B-D0A3-C5B5-404D-B316C3D1DB31}"/>
              </a:ext>
            </a:extLst>
          </p:cNvPr>
          <p:cNvSpPr/>
          <p:nvPr/>
        </p:nvSpPr>
        <p:spPr>
          <a:xfrm>
            <a:off x="7698226" y="252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告白</a:t>
            </a:r>
            <a:r>
              <a:rPr lang="en-US" altLang="ja-JP" sz="1200">
                <a:solidFill>
                  <a:schemeClr val="tx1"/>
                </a:solidFill>
              </a:rPr>
              <a:t>…</a:t>
            </a:r>
          </a:p>
        </p:txBody>
      </p:sp>
      <p:sp>
        <p:nvSpPr>
          <p:cNvPr id="30" name="フローチャート: 判断 29">
            <a:extLst>
              <a:ext uri="{FF2B5EF4-FFF2-40B4-BE49-F238E27FC236}">
                <a16:creationId xmlns:a16="http://schemas.microsoft.com/office/drawing/2014/main" id="{E82F2F94-295A-1CA6-25D2-ABA8C8ECB570}"/>
              </a:ext>
            </a:extLst>
          </p:cNvPr>
          <p:cNvSpPr/>
          <p:nvPr/>
        </p:nvSpPr>
        <p:spPr>
          <a:xfrm>
            <a:off x="7697285" y="3600000"/>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恋を</a:t>
            </a:r>
            <a:endParaRPr lang="en-US" altLang="ja-JP" sz="1200">
              <a:solidFill>
                <a:schemeClr val="tx1"/>
              </a:solidFill>
            </a:endParaRPr>
          </a:p>
          <a:p>
            <a:pPr algn="ctr"/>
            <a:r>
              <a:rPr lang="ja-JP" altLang="en-US" sz="1200">
                <a:solidFill>
                  <a:schemeClr val="tx1"/>
                </a:solidFill>
              </a:rPr>
              <a:t>教えて？</a:t>
            </a:r>
            <a:endParaRPr lang="en-US" altLang="ja-JP" sz="1200">
              <a:solidFill>
                <a:schemeClr val="tx1"/>
              </a:solidFill>
            </a:endParaRPr>
          </a:p>
        </p:txBody>
      </p:sp>
      <p:cxnSp>
        <p:nvCxnSpPr>
          <p:cNvPr id="31" name="直線コネクタ 30">
            <a:extLst>
              <a:ext uri="{FF2B5EF4-FFF2-40B4-BE49-F238E27FC236}">
                <a16:creationId xmlns:a16="http://schemas.microsoft.com/office/drawing/2014/main" id="{1E09B51F-0E11-44EC-63C9-3C6B420FF1A3}"/>
              </a:ext>
            </a:extLst>
          </p:cNvPr>
          <p:cNvCxnSpPr>
            <a:cxnSpLocks/>
            <a:stCxn id="13" idx="2"/>
            <a:endCxn id="27" idx="0"/>
          </p:cNvCxnSpPr>
          <p:nvPr/>
        </p:nvCxnSpPr>
        <p:spPr>
          <a:xfrm flipH="1">
            <a:off x="8688226" y="2340000"/>
            <a:ext cx="1" cy="18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D4E90428-3BEC-1DC7-6D34-1A83ED132C34}"/>
              </a:ext>
            </a:extLst>
          </p:cNvPr>
          <p:cNvCxnSpPr>
            <a:cxnSpLocks/>
            <a:stCxn id="27" idx="2"/>
            <a:endCxn id="30" idx="0"/>
          </p:cNvCxnSpPr>
          <p:nvPr/>
        </p:nvCxnSpPr>
        <p:spPr>
          <a:xfrm flipH="1">
            <a:off x="8687285" y="3060000"/>
            <a:ext cx="941"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BD358D8B-FEAF-622A-BB83-F8B615B23F50}"/>
              </a:ext>
            </a:extLst>
          </p:cNvPr>
          <p:cNvSpPr txBox="1"/>
          <p:nvPr/>
        </p:nvSpPr>
        <p:spPr>
          <a:xfrm>
            <a:off x="9680782" y="2516501"/>
            <a:ext cx="646331" cy="276999"/>
          </a:xfrm>
          <a:prstGeom prst="rect">
            <a:avLst/>
          </a:prstGeom>
          <a:noFill/>
        </p:spPr>
        <p:txBody>
          <a:bodyPr wrap="none" rtlCol="0">
            <a:spAutoFit/>
          </a:bodyPr>
          <a:lstStyle/>
          <a:p>
            <a:r>
              <a:rPr lang="ja-JP" altLang="en-US" sz="1200"/>
              <a:t>しない</a:t>
            </a:r>
            <a:endParaRPr kumimoji="1" lang="ja-JP" altLang="en-US" sz="1200"/>
          </a:p>
        </p:txBody>
      </p:sp>
      <p:sp>
        <p:nvSpPr>
          <p:cNvPr id="44" name="テキスト ボックス 43">
            <a:extLst>
              <a:ext uri="{FF2B5EF4-FFF2-40B4-BE49-F238E27FC236}">
                <a16:creationId xmlns:a16="http://schemas.microsoft.com/office/drawing/2014/main" id="{CB518600-6358-93A7-2429-97840FB01AD2}"/>
              </a:ext>
            </a:extLst>
          </p:cNvPr>
          <p:cNvSpPr txBox="1"/>
          <p:nvPr/>
        </p:nvSpPr>
        <p:spPr>
          <a:xfrm>
            <a:off x="8194842" y="3056781"/>
            <a:ext cx="492443" cy="276999"/>
          </a:xfrm>
          <a:prstGeom prst="rect">
            <a:avLst/>
          </a:prstGeom>
          <a:noFill/>
        </p:spPr>
        <p:txBody>
          <a:bodyPr wrap="none" rtlCol="0">
            <a:spAutoFit/>
          </a:bodyPr>
          <a:lstStyle/>
          <a:p>
            <a:r>
              <a:rPr kumimoji="1" lang="ja-JP" altLang="en-US" sz="1200"/>
              <a:t>する</a:t>
            </a:r>
          </a:p>
        </p:txBody>
      </p:sp>
      <p:cxnSp>
        <p:nvCxnSpPr>
          <p:cNvPr id="45" name="コネクタ: カギ線 44">
            <a:extLst>
              <a:ext uri="{FF2B5EF4-FFF2-40B4-BE49-F238E27FC236}">
                <a16:creationId xmlns:a16="http://schemas.microsoft.com/office/drawing/2014/main" id="{E54F54CC-9A00-F6B5-52A0-307816F9EA2B}"/>
              </a:ext>
            </a:extLst>
          </p:cNvPr>
          <p:cNvCxnSpPr>
            <a:cxnSpLocks/>
            <a:stCxn id="30" idx="3"/>
            <a:endCxn id="29" idx="0"/>
          </p:cNvCxnSpPr>
          <p:nvPr/>
        </p:nvCxnSpPr>
        <p:spPr>
          <a:xfrm>
            <a:off x="9677285" y="3870000"/>
            <a:ext cx="762715" cy="1530000"/>
          </a:xfrm>
          <a:prstGeom prst="bentConnector2">
            <a:avLst/>
          </a:prstGeom>
          <a:ln>
            <a:solidFill>
              <a:srgbClr val="C800FF"/>
            </a:solidFill>
            <a:tailEnd type="triangle"/>
          </a:ln>
        </p:spPr>
        <p:style>
          <a:lnRef idx="2">
            <a:schemeClr val="accent1"/>
          </a:lnRef>
          <a:fillRef idx="0">
            <a:schemeClr val="accent1"/>
          </a:fillRef>
          <a:effectRef idx="1">
            <a:schemeClr val="accent1"/>
          </a:effectRef>
          <a:fontRef idx="minor">
            <a:schemeClr val="tx1"/>
          </a:fontRef>
        </p:style>
      </p:cxnSp>
      <p:sp>
        <p:nvSpPr>
          <p:cNvPr id="49" name="フローチャート: 端子 48">
            <a:extLst>
              <a:ext uri="{FF2B5EF4-FFF2-40B4-BE49-F238E27FC236}">
                <a16:creationId xmlns:a16="http://schemas.microsoft.com/office/drawing/2014/main" id="{67F99EC6-FB47-9DE4-9979-3E87967E3BBE}"/>
              </a:ext>
            </a:extLst>
          </p:cNvPr>
          <p:cNvSpPr/>
          <p:nvPr/>
        </p:nvSpPr>
        <p:spPr>
          <a:xfrm>
            <a:off x="8231562" y="540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4</a:t>
            </a:r>
            <a:r>
              <a:rPr kumimoji="1" lang="ja-JP" altLang="en-US" sz="1200">
                <a:solidFill>
                  <a:schemeClr val="tx1"/>
                </a:solidFill>
              </a:rPr>
              <a:t>話へ</a:t>
            </a:r>
          </a:p>
        </p:txBody>
      </p:sp>
      <p:cxnSp>
        <p:nvCxnSpPr>
          <p:cNvPr id="51" name="直線コネクタ 50">
            <a:extLst>
              <a:ext uri="{FF2B5EF4-FFF2-40B4-BE49-F238E27FC236}">
                <a16:creationId xmlns:a16="http://schemas.microsoft.com/office/drawing/2014/main" id="{42ABFA9D-BB5B-4D21-EAB8-C5DEA6AA0A75}"/>
              </a:ext>
            </a:extLst>
          </p:cNvPr>
          <p:cNvCxnSpPr>
            <a:cxnSpLocks/>
            <a:stCxn id="30" idx="2"/>
            <a:endCxn id="49" idx="0"/>
          </p:cNvCxnSpPr>
          <p:nvPr/>
        </p:nvCxnSpPr>
        <p:spPr>
          <a:xfrm>
            <a:off x="8687285" y="4140000"/>
            <a:ext cx="1477" cy="12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21DAA15A-D8F4-D79B-03BC-F648A412F89F}"/>
              </a:ext>
            </a:extLst>
          </p:cNvPr>
          <p:cNvSpPr txBox="1"/>
          <p:nvPr/>
        </p:nvSpPr>
        <p:spPr>
          <a:xfrm>
            <a:off x="9677285" y="3600238"/>
            <a:ext cx="800219" cy="276999"/>
          </a:xfrm>
          <a:prstGeom prst="rect">
            <a:avLst/>
          </a:prstGeom>
          <a:noFill/>
        </p:spPr>
        <p:txBody>
          <a:bodyPr wrap="none" rtlCol="0">
            <a:spAutoFit/>
          </a:bodyPr>
          <a:lstStyle/>
          <a:p>
            <a:r>
              <a:rPr lang="ja-JP" altLang="en-US" sz="1200"/>
              <a:t>教えない</a:t>
            </a:r>
            <a:endParaRPr kumimoji="1" lang="ja-JP" altLang="en-US" sz="1200"/>
          </a:p>
        </p:txBody>
      </p:sp>
      <p:sp>
        <p:nvSpPr>
          <p:cNvPr id="55" name="テキスト ボックス 54">
            <a:extLst>
              <a:ext uri="{FF2B5EF4-FFF2-40B4-BE49-F238E27FC236}">
                <a16:creationId xmlns:a16="http://schemas.microsoft.com/office/drawing/2014/main" id="{0EF664A2-0445-8579-A9EB-EC3F963B39D0}"/>
              </a:ext>
            </a:extLst>
          </p:cNvPr>
          <p:cNvSpPr txBox="1"/>
          <p:nvPr/>
        </p:nvSpPr>
        <p:spPr>
          <a:xfrm>
            <a:off x="8052025" y="4141462"/>
            <a:ext cx="646331" cy="276999"/>
          </a:xfrm>
          <a:prstGeom prst="rect">
            <a:avLst/>
          </a:prstGeom>
          <a:noFill/>
        </p:spPr>
        <p:txBody>
          <a:bodyPr wrap="none" rtlCol="0">
            <a:spAutoFit/>
          </a:bodyPr>
          <a:lstStyle/>
          <a:p>
            <a:r>
              <a:rPr kumimoji="1" lang="ja-JP" altLang="en-US" sz="1200"/>
              <a:t>教える</a:t>
            </a:r>
          </a:p>
        </p:txBody>
      </p:sp>
      <p:cxnSp>
        <p:nvCxnSpPr>
          <p:cNvPr id="15" name="直線コネクタ 14">
            <a:extLst>
              <a:ext uri="{FF2B5EF4-FFF2-40B4-BE49-F238E27FC236}">
                <a16:creationId xmlns:a16="http://schemas.microsoft.com/office/drawing/2014/main" id="{3109EF59-EEA9-9D96-8204-8D026A8840DE}"/>
              </a:ext>
            </a:extLst>
          </p:cNvPr>
          <p:cNvCxnSpPr>
            <a:cxnSpLocks/>
            <a:stCxn id="2" idx="2"/>
            <a:endCxn id="7" idx="0"/>
          </p:cNvCxnSpPr>
          <p:nvPr/>
        </p:nvCxnSpPr>
        <p:spPr>
          <a:xfrm flipH="1">
            <a:off x="8688227" y="661752"/>
            <a:ext cx="535" cy="236786"/>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フローチャート: 端子 28">
            <a:extLst>
              <a:ext uri="{FF2B5EF4-FFF2-40B4-BE49-F238E27FC236}">
                <a16:creationId xmlns:a16="http://schemas.microsoft.com/office/drawing/2014/main" id="{89A4641A-4717-4278-3893-D33BD6AD323D}"/>
              </a:ext>
            </a:extLst>
          </p:cNvPr>
          <p:cNvSpPr/>
          <p:nvPr/>
        </p:nvSpPr>
        <p:spPr>
          <a:xfrm>
            <a:off x="9540000" y="5400000"/>
            <a:ext cx="1800000" cy="301752"/>
          </a:xfrm>
          <a:prstGeom prst="flowChartTerminator">
            <a:avLst/>
          </a:prstGeom>
          <a:noFill/>
          <a:ln>
            <a:solidFill>
              <a:srgbClr val="C8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ブワッブワッエンド</a:t>
            </a:r>
          </a:p>
        </p:txBody>
      </p:sp>
      <p:sp>
        <p:nvSpPr>
          <p:cNvPr id="33" name="テキスト ボックス 32">
            <a:extLst>
              <a:ext uri="{FF2B5EF4-FFF2-40B4-BE49-F238E27FC236}">
                <a16:creationId xmlns:a16="http://schemas.microsoft.com/office/drawing/2014/main" id="{5D499B1C-F40C-2F70-20FF-136E8AC06181}"/>
              </a:ext>
            </a:extLst>
          </p:cNvPr>
          <p:cNvSpPr txBox="1"/>
          <p:nvPr/>
        </p:nvSpPr>
        <p:spPr>
          <a:xfrm>
            <a:off x="1963298" y="6128668"/>
            <a:ext cx="8265404" cy="369332"/>
          </a:xfrm>
          <a:prstGeom prst="rect">
            <a:avLst/>
          </a:prstGeom>
          <a:noFill/>
        </p:spPr>
        <p:txBody>
          <a:bodyPr wrap="none" rtlCol="0">
            <a:spAutoFit/>
          </a:bodyPr>
          <a:lstStyle/>
          <a:p>
            <a:r>
              <a:rPr lang="ja-JP" altLang="en-US">
                <a:solidFill>
                  <a:schemeClr val="tx2">
                    <a:lumMod val="50000"/>
                    <a:lumOff val="50000"/>
                  </a:schemeClr>
                </a:solidFill>
              </a:rPr>
              <a:t>青線 </a:t>
            </a:r>
            <a:r>
              <a:rPr lang="en-US" altLang="ja-JP">
                <a:solidFill>
                  <a:schemeClr val="tx2">
                    <a:lumMod val="50000"/>
                    <a:lumOff val="50000"/>
                  </a:schemeClr>
                </a:solidFill>
              </a:rPr>
              <a:t>― TRUE</a:t>
            </a:r>
            <a:r>
              <a:rPr lang="ja-JP" altLang="en-US">
                <a:solidFill>
                  <a:schemeClr val="tx2">
                    <a:lumMod val="50000"/>
                    <a:lumOff val="50000"/>
                  </a:schemeClr>
                </a:solidFill>
              </a:rPr>
              <a:t>に行ける</a:t>
            </a:r>
            <a:r>
              <a:rPr lang="ja-JP" altLang="en-US"/>
              <a:t>　</a:t>
            </a:r>
            <a:r>
              <a:rPr lang="ja-JP" altLang="en-US">
                <a:solidFill>
                  <a:srgbClr val="FF2800"/>
                </a:solidFill>
              </a:rPr>
              <a:t>赤矢印 → 進むと</a:t>
            </a:r>
            <a:r>
              <a:rPr lang="en-US" altLang="ja-JP">
                <a:solidFill>
                  <a:srgbClr val="FF2800"/>
                </a:solidFill>
              </a:rPr>
              <a:t>TRUE</a:t>
            </a:r>
            <a:r>
              <a:rPr lang="ja-JP" altLang="en-US">
                <a:solidFill>
                  <a:srgbClr val="FF2800"/>
                </a:solidFill>
              </a:rPr>
              <a:t>行けない</a:t>
            </a:r>
            <a:r>
              <a:rPr lang="ja-JP" altLang="en-US"/>
              <a:t>　</a:t>
            </a:r>
            <a:r>
              <a:rPr lang="ja-JP" altLang="en-US">
                <a:solidFill>
                  <a:srgbClr val="C800FF"/>
                </a:solidFill>
              </a:rPr>
              <a:t>紫矢印 → 絶対アカン！</a:t>
            </a:r>
            <a:endParaRPr kumimoji="1" lang="ja-JP" altLang="en-US">
              <a:solidFill>
                <a:srgbClr val="C800FF"/>
              </a:solidFill>
            </a:endParaRPr>
          </a:p>
        </p:txBody>
      </p:sp>
    </p:spTree>
    <p:extLst>
      <p:ext uri="{BB962C8B-B14F-4D97-AF65-F5344CB8AC3E}">
        <p14:creationId xmlns:p14="http://schemas.microsoft.com/office/powerpoint/2010/main" val="1592505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C3D675-9CBB-9279-DF5C-5650436BBDF0}"/>
              </a:ext>
            </a:extLst>
          </p:cNvPr>
          <p:cNvSpPr>
            <a:spLocks noGrp="1"/>
          </p:cNvSpPr>
          <p:nvPr>
            <p:ph type="title"/>
          </p:nvPr>
        </p:nvSpPr>
        <p:spPr/>
        <p:txBody>
          <a:bodyPr/>
          <a:lstStyle/>
          <a:p>
            <a:r>
              <a:rPr lang="en-US" altLang="ja-JP" dirty="0"/>
              <a:t>BAD</a:t>
            </a:r>
            <a:r>
              <a:rPr lang="ja-JP" altLang="en-US" dirty="0"/>
              <a:t>エンド　激重すぎる・・・</a:t>
            </a:r>
          </a:p>
        </p:txBody>
      </p:sp>
      <p:pic>
        <p:nvPicPr>
          <p:cNvPr id="4" name="図 3" descr="テーブル, ケーキ, 座る, シャツ が含まれている画像&#10;&#10;自動的に生成された説明">
            <a:extLst>
              <a:ext uri="{FF2B5EF4-FFF2-40B4-BE49-F238E27FC236}">
                <a16:creationId xmlns:a16="http://schemas.microsoft.com/office/drawing/2014/main" id="{ED3C399A-FA85-DB17-4A82-8BC391994196}"/>
              </a:ext>
            </a:extLst>
          </p:cNvPr>
          <p:cNvPicPr>
            <a:picLocks noChangeAspect="1"/>
          </p:cNvPicPr>
          <p:nvPr/>
        </p:nvPicPr>
        <p:blipFill>
          <a:blip r:embed="rId3"/>
          <a:stretch>
            <a:fillRect/>
          </a:stretch>
        </p:blipFill>
        <p:spPr>
          <a:xfrm>
            <a:off x="838199" y="1690688"/>
            <a:ext cx="2058081" cy="4802187"/>
          </a:xfrm>
          <a:prstGeom prst="rect">
            <a:avLst/>
          </a:prstGeom>
        </p:spPr>
      </p:pic>
      <p:pic>
        <p:nvPicPr>
          <p:cNvPr id="6" name="図 5">
            <a:extLst>
              <a:ext uri="{FF2B5EF4-FFF2-40B4-BE49-F238E27FC236}">
                <a16:creationId xmlns:a16="http://schemas.microsoft.com/office/drawing/2014/main" id="{55799D2F-3721-D31F-0BD0-C3D3B014EEDA}"/>
              </a:ext>
            </a:extLst>
          </p:cNvPr>
          <p:cNvPicPr>
            <a:picLocks noChangeAspect="1"/>
          </p:cNvPicPr>
          <p:nvPr/>
        </p:nvPicPr>
        <p:blipFill>
          <a:blip r:embed="rId4"/>
          <a:srcRect/>
          <a:stretch/>
        </p:blipFill>
        <p:spPr>
          <a:xfrm>
            <a:off x="3060000" y="1690688"/>
            <a:ext cx="2058080" cy="4802186"/>
          </a:xfrm>
          <a:prstGeom prst="rect">
            <a:avLst/>
          </a:prstGeom>
        </p:spPr>
      </p:pic>
      <p:sp>
        <p:nvSpPr>
          <p:cNvPr id="9" name="テキスト ボックス 8">
            <a:extLst>
              <a:ext uri="{FF2B5EF4-FFF2-40B4-BE49-F238E27FC236}">
                <a16:creationId xmlns:a16="http://schemas.microsoft.com/office/drawing/2014/main" id="{C74028D9-B902-520F-0CF8-F438C14142EB}"/>
              </a:ext>
            </a:extLst>
          </p:cNvPr>
          <p:cNvSpPr txBox="1"/>
          <p:nvPr/>
        </p:nvSpPr>
        <p:spPr>
          <a:xfrm>
            <a:off x="1726408" y="6492875"/>
            <a:ext cx="2492990" cy="369332"/>
          </a:xfrm>
          <a:prstGeom prst="rect">
            <a:avLst/>
          </a:prstGeom>
          <a:noFill/>
        </p:spPr>
        <p:txBody>
          <a:bodyPr wrap="none" rtlCol="0">
            <a:spAutoFit/>
          </a:bodyPr>
          <a:lstStyle/>
          <a:p>
            <a:r>
              <a:rPr kumimoji="1" lang="ja-JP" altLang="en-US" dirty="0"/>
              <a:t>芽衣と渚の別れ際比較</a:t>
            </a:r>
          </a:p>
        </p:txBody>
      </p:sp>
      <p:sp>
        <p:nvSpPr>
          <p:cNvPr id="3" name="テキスト ボックス 2">
            <a:extLst>
              <a:ext uri="{FF2B5EF4-FFF2-40B4-BE49-F238E27FC236}">
                <a16:creationId xmlns:a16="http://schemas.microsoft.com/office/drawing/2014/main" id="{95F9258C-A30F-BCA6-5A4C-91EDE4AD0979}"/>
              </a:ext>
            </a:extLst>
          </p:cNvPr>
          <p:cNvSpPr txBox="1"/>
          <p:nvPr/>
        </p:nvSpPr>
        <p:spPr>
          <a:xfrm>
            <a:off x="5281800" y="1690688"/>
            <a:ext cx="6186309" cy="3139321"/>
          </a:xfrm>
          <a:prstGeom prst="rect">
            <a:avLst/>
          </a:prstGeom>
          <a:noFill/>
        </p:spPr>
        <p:txBody>
          <a:bodyPr wrap="none" rtlCol="0">
            <a:spAutoFit/>
          </a:bodyPr>
          <a:lstStyle/>
          <a:p>
            <a:r>
              <a:rPr kumimoji="1" lang="ja-JP" altLang="en-US" dirty="0"/>
              <a:t>これまでの一ノ瀬怜編、伊吹渚編では、別れ際に</a:t>
            </a:r>
            <a:endParaRPr kumimoji="1" lang="en-US" altLang="ja-JP" dirty="0"/>
          </a:p>
          <a:p>
            <a:r>
              <a:rPr kumimoji="1" lang="ja-JP" altLang="en-US" dirty="0"/>
              <a:t>今までのフラストレーションが爆発し、最終的に</a:t>
            </a:r>
            <a:endParaRPr kumimoji="1" lang="en-US" altLang="ja-JP" dirty="0"/>
          </a:p>
          <a:p>
            <a:r>
              <a:rPr lang="ja-JP" altLang="en-US" dirty="0"/>
              <a:t>「大っ嫌い！」「さよなら」なエンドが多かった。</a:t>
            </a:r>
            <a:endParaRPr lang="en-US" altLang="ja-JP" dirty="0"/>
          </a:p>
          <a:p>
            <a:r>
              <a:rPr kumimoji="1" lang="ja-JP" altLang="en-US" dirty="0"/>
              <a:t>それに対して、早坂芽衣編では、一度も「嫌い」って台詞</a:t>
            </a:r>
            <a:endParaRPr kumimoji="1" lang="en-US" altLang="ja-JP" dirty="0"/>
          </a:p>
          <a:p>
            <a:r>
              <a:rPr lang="ja-JP" altLang="en-US" dirty="0"/>
              <a:t>はなく、主人公に「お前」と言われて苛ついたのに、</a:t>
            </a:r>
            <a:endParaRPr lang="en-US" altLang="ja-JP" dirty="0"/>
          </a:p>
          <a:p>
            <a:r>
              <a:rPr lang="ja-JP" altLang="en-US" dirty="0"/>
              <a:t>それでも「好き</a:t>
            </a:r>
            <a:r>
              <a:rPr lang="en-US" altLang="ja-JP" dirty="0"/>
              <a:t>(</a:t>
            </a:r>
            <a:r>
              <a:rPr lang="ja-JP" altLang="en-US" dirty="0"/>
              <a:t>お世辞</a:t>
            </a:r>
            <a:r>
              <a:rPr lang="en-US" altLang="ja-JP" dirty="0"/>
              <a:t>)</a:t>
            </a:r>
            <a:r>
              <a:rPr lang="ja-JP" altLang="en-US" dirty="0"/>
              <a:t>」と言う芽衣。</a:t>
            </a:r>
            <a:endParaRPr lang="en-US" altLang="ja-JP" dirty="0"/>
          </a:p>
          <a:p>
            <a:r>
              <a:rPr lang="ja-JP" altLang="en-US" dirty="0"/>
              <a:t>しかし、普段の芽衣から見られないガチの怒りの目つき。</a:t>
            </a:r>
            <a:endParaRPr lang="en-US" altLang="ja-JP" dirty="0"/>
          </a:p>
          <a:p>
            <a:r>
              <a:rPr lang="ja-JP" altLang="en-US" dirty="0"/>
              <a:t>この目つきで心が刺し殺されそうになります</a:t>
            </a:r>
            <a:r>
              <a:rPr lang="en-US" altLang="ja-JP" dirty="0"/>
              <a:t>…</a:t>
            </a:r>
          </a:p>
          <a:p>
            <a:endParaRPr lang="en-US" altLang="ja-JP" dirty="0"/>
          </a:p>
          <a:p>
            <a:r>
              <a:rPr lang="ja-JP" altLang="en-US" dirty="0"/>
              <a:t>「さよなら」ではなく「バイバイ」って軽く別れたのに</a:t>
            </a:r>
            <a:endParaRPr lang="en-US" altLang="ja-JP" dirty="0"/>
          </a:p>
          <a:p>
            <a:r>
              <a:rPr lang="ja-JP" altLang="en-US" dirty="0"/>
              <a:t>その後メッセをブロックされ現実を知る。重すぎる</a:t>
            </a:r>
            <a:r>
              <a:rPr lang="en-US" altLang="ja-JP" dirty="0"/>
              <a:t>…</a:t>
            </a:r>
          </a:p>
        </p:txBody>
      </p:sp>
    </p:spTree>
    <p:extLst>
      <p:ext uri="{BB962C8B-B14F-4D97-AF65-F5344CB8AC3E}">
        <p14:creationId xmlns:p14="http://schemas.microsoft.com/office/powerpoint/2010/main" val="3743746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矢印: U ターン 52">
            <a:extLst>
              <a:ext uri="{FF2B5EF4-FFF2-40B4-BE49-F238E27FC236}">
                <a16:creationId xmlns:a16="http://schemas.microsoft.com/office/drawing/2014/main" id="{5BA93FC6-7A3A-A8AB-B465-2A7B5C966A96}"/>
              </a:ext>
            </a:extLst>
          </p:cNvPr>
          <p:cNvSpPr/>
          <p:nvPr/>
        </p:nvSpPr>
        <p:spPr>
          <a:xfrm rot="5400000">
            <a:off x="5248186" y="3832270"/>
            <a:ext cx="1188000" cy="1620000"/>
          </a:xfrm>
          <a:prstGeom prst="uturnArrow">
            <a:avLst>
              <a:gd name="adj1" fmla="val 0"/>
              <a:gd name="adj2" fmla="val 3911"/>
              <a:gd name="adj3" fmla="val 6524"/>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5" name="矢印: U ターン 94">
            <a:extLst>
              <a:ext uri="{FF2B5EF4-FFF2-40B4-BE49-F238E27FC236}">
                <a16:creationId xmlns:a16="http://schemas.microsoft.com/office/drawing/2014/main" id="{4D610287-0BB3-4D28-4815-500EBFAF0BAD}"/>
              </a:ext>
            </a:extLst>
          </p:cNvPr>
          <p:cNvSpPr/>
          <p:nvPr/>
        </p:nvSpPr>
        <p:spPr>
          <a:xfrm rot="5400000">
            <a:off x="5426309" y="2390030"/>
            <a:ext cx="828000" cy="1620000"/>
          </a:xfrm>
          <a:prstGeom prst="uturnArrow">
            <a:avLst>
              <a:gd name="adj1" fmla="val 0"/>
              <a:gd name="adj2" fmla="val 5121"/>
              <a:gd name="adj3" fmla="val 9817"/>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U ターン 55">
            <a:extLst>
              <a:ext uri="{FF2B5EF4-FFF2-40B4-BE49-F238E27FC236}">
                <a16:creationId xmlns:a16="http://schemas.microsoft.com/office/drawing/2014/main" id="{56677528-FEB1-85B8-FD4D-7F99F72B05B9}"/>
              </a:ext>
            </a:extLst>
          </p:cNvPr>
          <p:cNvSpPr/>
          <p:nvPr/>
        </p:nvSpPr>
        <p:spPr>
          <a:xfrm rot="5400000">
            <a:off x="1276303" y="2162787"/>
            <a:ext cx="1800000" cy="1620000"/>
          </a:xfrm>
          <a:prstGeom prst="uturnArrow">
            <a:avLst>
              <a:gd name="adj1" fmla="val 0"/>
              <a:gd name="adj2" fmla="val 3734"/>
              <a:gd name="adj3" fmla="val 5584"/>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フローチャート: 端子 4">
            <a:extLst>
              <a:ext uri="{FF2B5EF4-FFF2-40B4-BE49-F238E27FC236}">
                <a16:creationId xmlns:a16="http://schemas.microsoft.com/office/drawing/2014/main" id="{A00C0B85-2D75-FE08-1139-FAA34D18A9AE}"/>
              </a:ext>
            </a:extLst>
          </p:cNvPr>
          <p:cNvSpPr/>
          <p:nvPr/>
        </p:nvSpPr>
        <p:spPr>
          <a:xfrm>
            <a:off x="900000"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4</a:t>
            </a:r>
            <a:r>
              <a:rPr kumimoji="1" lang="ja-JP" altLang="en-US" sz="1200">
                <a:solidFill>
                  <a:schemeClr val="tx1"/>
                </a:solidFill>
              </a:rPr>
              <a:t>話</a:t>
            </a:r>
          </a:p>
        </p:txBody>
      </p:sp>
      <p:cxnSp>
        <p:nvCxnSpPr>
          <p:cNvPr id="23" name="直線コネクタ 22">
            <a:extLst>
              <a:ext uri="{FF2B5EF4-FFF2-40B4-BE49-F238E27FC236}">
                <a16:creationId xmlns:a16="http://schemas.microsoft.com/office/drawing/2014/main" id="{24DD7B63-F7BF-8E7C-8D3D-8314B21419E1}"/>
              </a:ext>
            </a:extLst>
          </p:cNvPr>
          <p:cNvCxnSpPr>
            <a:cxnSpLocks/>
            <a:stCxn id="5" idx="2"/>
            <a:endCxn id="26" idx="0"/>
          </p:cNvCxnSpPr>
          <p:nvPr/>
        </p:nvCxnSpPr>
        <p:spPr>
          <a:xfrm>
            <a:off x="1357200" y="661752"/>
            <a:ext cx="0" cy="418248"/>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6" name="フローチャート: 処理 25">
            <a:extLst>
              <a:ext uri="{FF2B5EF4-FFF2-40B4-BE49-F238E27FC236}">
                <a16:creationId xmlns:a16="http://schemas.microsoft.com/office/drawing/2014/main" id="{4A8921C8-F1A3-7214-E0D4-B4AE6ECB2936}"/>
              </a:ext>
            </a:extLst>
          </p:cNvPr>
          <p:cNvSpPr/>
          <p:nvPr/>
        </p:nvSpPr>
        <p:spPr>
          <a:xfrm>
            <a:off x="367200" y="108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花火大会に行く</a:t>
            </a:r>
          </a:p>
        </p:txBody>
      </p:sp>
      <p:sp>
        <p:nvSpPr>
          <p:cNvPr id="39" name="フローチャート: 判断 38">
            <a:extLst>
              <a:ext uri="{FF2B5EF4-FFF2-40B4-BE49-F238E27FC236}">
                <a16:creationId xmlns:a16="http://schemas.microsoft.com/office/drawing/2014/main" id="{B1224756-501B-1606-0520-CA28942F4D5A}"/>
              </a:ext>
            </a:extLst>
          </p:cNvPr>
          <p:cNvSpPr/>
          <p:nvPr/>
        </p:nvSpPr>
        <p:spPr>
          <a:xfrm>
            <a:off x="366787" y="180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足を挫いた</a:t>
            </a:r>
            <a:endParaRPr lang="en-US" altLang="ja-JP" sz="1200">
              <a:solidFill>
                <a:schemeClr val="tx1"/>
              </a:solidFill>
            </a:endParaRPr>
          </a:p>
          <a:p>
            <a:pPr algn="ctr"/>
            <a:r>
              <a:rPr lang="ja-JP" altLang="en-US" sz="1200">
                <a:solidFill>
                  <a:schemeClr val="tx1"/>
                </a:solidFill>
              </a:rPr>
              <a:t>芽衣</a:t>
            </a:r>
            <a:endParaRPr lang="en-US" altLang="ja-JP" sz="1200">
              <a:solidFill>
                <a:schemeClr val="tx1"/>
              </a:solidFill>
            </a:endParaRPr>
          </a:p>
        </p:txBody>
      </p:sp>
      <p:cxnSp>
        <p:nvCxnSpPr>
          <p:cNvPr id="40" name="直線コネクタ 39">
            <a:extLst>
              <a:ext uri="{FF2B5EF4-FFF2-40B4-BE49-F238E27FC236}">
                <a16:creationId xmlns:a16="http://schemas.microsoft.com/office/drawing/2014/main" id="{1359BDE2-E08A-220B-1E97-D6BAEC252461}"/>
              </a:ext>
            </a:extLst>
          </p:cNvPr>
          <p:cNvCxnSpPr>
            <a:cxnSpLocks/>
            <a:stCxn id="39" idx="2"/>
            <a:endCxn id="41" idx="0"/>
          </p:cNvCxnSpPr>
          <p:nvPr/>
        </p:nvCxnSpPr>
        <p:spPr>
          <a:xfrm>
            <a:off x="1356787" y="2340000"/>
            <a:ext cx="0"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フローチャート: 処理 40">
            <a:extLst>
              <a:ext uri="{FF2B5EF4-FFF2-40B4-BE49-F238E27FC236}">
                <a16:creationId xmlns:a16="http://schemas.microsoft.com/office/drawing/2014/main" id="{1395C5DD-82DD-8638-8289-889E414C8501}"/>
              </a:ext>
            </a:extLst>
          </p:cNvPr>
          <p:cNvSpPr/>
          <p:nvPr/>
        </p:nvSpPr>
        <p:spPr>
          <a:xfrm>
            <a:off x="366787" y="2880000"/>
            <a:ext cx="1980000" cy="54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一緒に花火見られて</a:t>
            </a:r>
            <a:endParaRPr lang="en-US" altLang="ja-JP" sz="1200">
              <a:solidFill>
                <a:schemeClr val="tx1"/>
              </a:solidFill>
            </a:endParaRPr>
          </a:p>
          <a:p>
            <a:pPr algn="ctr"/>
            <a:r>
              <a:rPr lang="ja-JP" altLang="en-US" sz="1200">
                <a:solidFill>
                  <a:schemeClr val="tx1"/>
                </a:solidFill>
              </a:rPr>
              <a:t>嬉しいな</a:t>
            </a:r>
            <a:endParaRPr lang="en-US" altLang="ja-JP" sz="1200">
              <a:solidFill>
                <a:schemeClr val="tx1"/>
              </a:solidFill>
            </a:endParaRPr>
          </a:p>
        </p:txBody>
      </p:sp>
      <p:cxnSp>
        <p:nvCxnSpPr>
          <p:cNvPr id="42" name="直線コネクタ 41">
            <a:extLst>
              <a:ext uri="{FF2B5EF4-FFF2-40B4-BE49-F238E27FC236}">
                <a16:creationId xmlns:a16="http://schemas.microsoft.com/office/drawing/2014/main" id="{159BD0DE-F938-C7AE-6B5C-0CCF70609EA7}"/>
              </a:ext>
            </a:extLst>
          </p:cNvPr>
          <p:cNvCxnSpPr>
            <a:cxnSpLocks/>
            <a:stCxn id="26" idx="2"/>
            <a:endCxn id="39" idx="0"/>
          </p:cNvCxnSpPr>
          <p:nvPr/>
        </p:nvCxnSpPr>
        <p:spPr>
          <a:xfrm flipH="1">
            <a:off x="1356787" y="1440000"/>
            <a:ext cx="413"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3D33A620-A346-191A-21ED-06A36428EE7E}"/>
              </a:ext>
            </a:extLst>
          </p:cNvPr>
          <p:cNvSpPr txBox="1"/>
          <p:nvPr/>
        </p:nvSpPr>
        <p:spPr>
          <a:xfrm>
            <a:off x="2343612" y="1789120"/>
            <a:ext cx="954107" cy="276999"/>
          </a:xfrm>
          <a:prstGeom prst="rect">
            <a:avLst/>
          </a:prstGeom>
          <a:noFill/>
        </p:spPr>
        <p:txBody>
          <a:bodyPr wrap="none" rtlCol="0">
            <a:spAutoFit/>
          </a:bodyPr>
          <a:lstStyle/>
          <a:p>
            <a:r>
              <a:rPr kumimoji="1" lang="ja-JP" altLang="en-US" sz="1200"/>
              <a:t>歩いて登る</a:t>
            </a:r>
          </a:p>
        </p:txBody>
      </p:sp>
      <p:sp>
        <p:nvSpPr>
          <p:cNvPr id="58" name="テキスト ボックス 57">
            <a:extLst>
              <a:ext uri="{FF2B5EF4-FFF2-40B4-BE49-F238E27FC236}">
                <a16:creationId xmlns:a16="http://schemas.microsoft.com/office/drawing/2014/main" id="{21CD2E37-8C55-0E87-08B5-219CE824222E}"/>
              </a:ext>
            </a:extLst>
          </p:cNvPr>
          <p:cNvSpPr txBox="1"/>
          <p:nvPr/>
        </p:nvSpPr>
        <p:spPr>
          <a:xfrm>
            <a:off x="107580" y="2340000"/>
            <a:ext cx="1261884" cy="276999"/>
          </a:xfrm>
          <a:prstGeom prst="rect">
            <a:avLst/>
          </a:prstGeom>
          <a:noFill/>
        </p:spPr>
        <p:txBody>
          <a:bodyPr wrap="none" rtlCol="0">
            <a:spAutoFit/>
          </a:bodyPr>
          <a:lstStyle/>
          <a:p>
            <a:r>
              <a:rPr kumimoji="1" lang="ja-JP" altLang="en-US" sz="1200"/>
              <a:t>おんぶして登る</a:t>
            </a:r>
          </a:p>
        </p:txBody>
      </p:sp>
      <p:sp>
        <p:nvSpPr>
          <p:cNvPr id="65" name="フローチャート: 処理 64">
            <a:extLst>
              <a:ext uri="{FF2B5EF4-FFF2-40B4-BE49-F238E27FC236}">
                <a16:creationId xmlns:a16="http://schemas.microsoft.com/office/drawing/2014/main" id="{4F96D15E-0445-BD89-481F-E451A153E454}"/>
              </a:ext>
            </a:extLst>
          </p:cNvPr>
          <p:cNvSpPr/>
          <p:nvPr/>
        </p:nvSpPr>
        <p:spPr>
          <a:xfrm>
            <a:off x="2358339" y="2346166"/>
            <a:ext cx="126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花火綺麗だな</a:t>
            </a:r>
            <a:endParaRPr lang="en-US" altLang="ja-JP" sz="1200">
              <a:solidFill>
                <a:schemeClr val="tx1"/>
              </a:solidFill>
            </a:endParaRPr>
          </a:p>
        </p:txBody>
      </p:sp>
      <p:cxnSp>
        <p:nvCxnSpPr>
          <p:cNvPr id="69" name="直線コネクタ 68">
            <a:extLst>
              <a:ext uri="{FF2B5EF4-FFF2-40B4-BE49-F238E27FC236}">
                <a16:creationId xmlns:a16="http://schemas.microsoft.com/office/drawing/2014/main" id="{D5FF5E1C-C0BD-3771-F425-EBC731930C37}"/>
              </a:ext>
            </a:extLst>
          </p:cNvPr>
          <p:cNvCxnSpPr>
            <a:cxnSpLocks/>
            <a:stCxn id="41" idx="2"/>
            <a:endCxn id="9" idx="0"/>
          </p:cNvCxnSpPr>
          <p:nvPr/>
        </p:nvCxnSpPr>
        <p:spPr>
          <a:xfrm flipH="1">
            <a:off x="1353960" y="3420000"/>
            <a:ext cx="2827" cy="90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71" name="フローチャート: 端子 70">
            <a:extLst>
              <a:ext uri="{FF2B5EF4-FFF2-40B4-BE49-F238E27FC236}">
                <a16:creationId xmlns:a16="http://schemas.microsoft.com/office/drawing/2014/main" id="{5DEA12B6-FE1E-B396-8001-B45A4659C5CE}"/>
              </a:ext>
            </a:extLst>
          </p:cNvPr>
          <p:cNvSpPr/>
          <p:nvPr/>
        </p:nvSpPr>
        <p:spPr>
          <a:xfrm>
            <a:off x="4565781"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5</a:t>
            </a:r>
            <a:r>
              <a:rPr kumimoji="1" lang="ja-JP" altLang="en-US" sz="1200">
                <a:solidFill>
                  <a:schemeClr val="tx1"/>
                </a:solidFill>
              </a:rPr>
              <a:t>話</a:t>
            </a:r>
          </a:p>
        </p:txBody>
      </p:sp>
      <p:sp>
        <p:nvSpPr>
          <p:cNvPr id="72" name="フローチャート: 判断 71">
            <a:extLst>
              <a:ext uri="{FF2B5EF4-FFF2-40B4-BE49-F238E27FC236}">
                <a16:creationId xmlns:a16="http://schemas.microsoft.com/office/drawing/2014/main" id="{DBE3BCB1-7353-BA23-5754-2A3FCF3A6DFD}"/>
              </a:ext>
            </a:extLst>
          </p:cNvPr>
          <p:cNvSpPr/>
          <p:nvPr/>
        </p:nvSpPr>
        <p:spPr>
          <a:xfrm>
            <a:off x="4032981" y="905537"/>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芽衣を</a:t>
            </a:r>
            <a:endParaRPr lang="en-US" altLang="ja-JP" sz="1200">
              <a:solidFill>
                <a:schemeClr val="tx1"/>
              </a:solidFill>
            </a:endParaRPr>
          </a:p>
          <a:p>
            <a:pPr algn="ctr"/>
            <a:r>
              <a:rPr lang="ja-JP" altLang="en-US" sz="1200">
                <a:solidFill>
                  <a:schemeClr val="tx1"/>
                </a:solidFill>
              </a:rPr>
              <a:t>迎えに</a:t>
            </a:r>
            <a:endParaRPr lang="en-US" altLang="ja-JP" sz="1200">
              <a:solidFill>
                <a:schemeClr val="tx1"/>
              </a:solidFill>
            </a:endParaRPr>
          </a:p>
        </p:txBody>
      </p:sp>
      <p:cxnSp>
        <p:nvCxnSpPr>
          <p:cNvPr id="77" name="直線コネクタ 76">
            <a:extLst>
              <a:ext uri="{FF2B5EF4-FFF2-40B4-BE49-F238E27FC236}">
                <a16:creationId xmlns:a16="http://schemas.microsoft.com/office/drawing/2014/main" id="{FDC45032-BE21-6A85-4772-C07030A24C04}"/>
              </a:ext>
            </a:extLst>
          </p:cNvPr>
          <p:cNvCxnSpPr>
            <a:stCxn id="71" idx="2"/>
            <a:endCxn id="72" idx="0"/>
          </p:cNvCxnSpPr>
          <p:nvPr/>
        </p:nvCxnSpPr>
        <p:spPr>
          <a:xfrm>
            <a:off x="5022981" y="661752"/>
            <a:ext cx="0" cy="243785"/>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78" name="フローチャート: 処理 77">
            <a:extLst>
              <a:ext uri="{FF2B5EF4-FFF2-40B4-BE49-F238E27FC236}">
                <a16:creationId xmlns:a16="http://schemas.microsoft.com/office/drawing/2014/main" id="{FE6EC874-8D51-AB04-10E6-15D056BAB0E0}"/>
              </a:ext>
            </a:extLst>
          </p:cNvPr>
          <p:cNvSpPr/>
          <p:nvPr/>
        </p:nvSpPr>
        <p:spPr>
          <a:xfrm>
            <a:off x="4032981" y="1872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駄菓子屋に行く</a:t>
            </a:r>
          </a:p>
        </p:txBody>
      </p:sp>
      <p:sp>
        <p:nvSpPr>
          <p:cNvPr id="79" name="矢印: U ターン 78">
            <a:extLst>
              <a:ext uri="{FF2B5EF4-FFF2-40B4-BE49-F238E27FC236}">
                <a16:creationId xmlns:a16="http://schemas.microsoft.com/office/drawing/2014/main" id="{B9206F86-0265-3837-EF47-5C353FABF571}"/>
              </a:ext>
            </a:extLst>
          </p:cNvPr>
          <p:cNvSpPr/>
          <p:nvPr/>
        </p:nvSpPr>
        <p:spPr>
          <a:xfrm rot="5400000">
            <a:off x="5904980" y="1283537"/>
            <a:ext cx="936000" cy="720000"/>
          </a:xfrm>
          <a:prstGeom prst="uturnArrow">
            <a:avLst>
              <a:gd name="adj1" fmla="val 0"/>
              <a:gd name="adj2" fmla="val 7983"/>
              <a:gd name="adj3" fmla="val 11992"/>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81" name="直線コネクタ 80">
            <a:extLst>
              <a:ext uri="{FF2B5EF4-FFF2-40B4-BE49-F238E27FC236}">
                <a16:creationId xmlns:a16="http://schemas.microsoft.com/office/drawing/2014/main" id="{573E6334-59EF-AC1B-3983-B5C987683EAC}"/>
              </a:ext>
            </a:extLst>
          </p:cNvPr>
          <p:cNvCxnSpPr>
            <a:stCxn id="72" idx="2"/>
            <a:endCxn id="78" idx="0"/>
          </p:cNvCxnSpPr>
          <p:nvPr/>
        </p:nvCxnSpPr>
        <p:spPr>
          <a:xfrm>
            <a:off x="5022981" y="1445537"/>
            <a:ext cx="0" cy="426463"/>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82" name="テキスト ボックス 81">
            <a:extLst>
              <a:ext uri="{FF2B5EF4-FFF2-40B4-BE49-F238E27FC236}">
                <a16:creationId xmlns:a16="http://schemas.microsoft.com/office/drawing/2014/main" id="{47DA013B-3289-2880-2D8A-E2774CEABA28}"/>
              </a:ext>
            </a:extLst>
          </p:cNvPr>
          <p:cNvSpPr txBox="1"/>
          <p:nvPr/>
        </p:nvSpPr>
        <p:spPr>
          <a:xfrm>
            <a:off x="5972986" y="898538"/>
            <a:ext cx="800219" cy="276999"/>
          </a:xfrm>
          <a:prstGeom prst="rect">
            <a:avLst/>
          </a:prstGeom>
          <a:noFill/>
        </p:spPr>
        <p:txBody>
          <a:bodyPr wrap="none" rtlCol="0">
            <a:spAutoFit/>
          </a:bodyPr>
          <a:lstStyle/>
          <a:p>
            <a:r>
              <a:rPr kumimoji="1" lang="ja-JP" altLang="en-US" sz="1200"/>
              <a:t>行かない</a:t>
            </a:r>
          </a:p>
        </p:txBody>
      </p:sp>
      <p:sp>
        <p:nvSpPr>
          <p:cNvPr id="86" name="テキスト ボックス 85">
            <a:extLst>
              <a:ext uri="{FF2B5EF4-FFF2-40B4-BE49-F238E27FC236}">
                <a16:creationId xmlns:a16="http://schemas.microsoft.com/office/drawing/2014/main" id="{047C63E5-64B4-48D4-F83D-643F96EACEAF}"/>
              </a:ext>
            </a:extLst>
          </p:cNvPr>
          <p:cNvSpPr txBox="1"/>
          <p:nvPr/>
        </p:nvSpPr>
        <p:spPr>
          <a:xfrm>
            <a:off x="4532553" y="1445500"/>
            <a:ext cx="492443" cy="276999"/>
          </a:xfrm>
          <a:prstGeom prst="rect">
            <a:avLst/>
          </a:prstGeom>
          <a:noFill/>
        </p:spPr>
        <p:txBody>
          <a:bodyPr wrap="none" rtlCol="0">
            <a:spAutoFit/>
          </a:bodyPr>
          <a:lstStyle/>
          <a:p>
            <a:r>
              <a:rPr kumimoji="1" lang="ja-JP" altLang="en-US" sz="1200"/>
              <a:t>行く</a:t>
            </a:r>
          </a:p>
        </p:txBody>
      </p:sp>
      <p:sp>
        <p:nvSpPr>
          <p:cNvPr id="87" name="フローチャート: 判断 86">
            <a:extLst>
              <a:ext uri="{FF2B5EF4-FFF2-40B4-BE49-F238E27FC236}">
                <a16:creationId xmlns:a16="http://schemas.microsoft.com/office/drawing/2014/main" id="{CDAC357D-86CD-2893-DEC3-9C89F1175211}"/>
              </a:ext>
            </a:extLst>
          </p:cNvPr>
          <p:cNvSpPr/>
          <p:nvPr/>
        </p:nvSpPr>
        <p:spPr>
          <a:xfrm>
            <a:off x="4032981" y="252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アイスを</a:t>
            </a:r>
            <a:endParaRPr lang="en-US" altLang="ja-JP" sz="1200">
              <a:solidFill>
                <a:schemeClr val="tx1"/>
              </a:solidFill>
            </a:endParaRPr>
          </a:p>
        </p:txBody>
      </p:sp>
      <p:cxnSp>
        <p:nvCxnSpPr>
          <p:cNvPr id="96" name="直線コネクタ 95">
            <a:extLst>
              <a:ext uri="{FF2B5EF4-FFF2-40B4-BE49-F238E27FC236}">
                <a16:creationId xmlns:a16="http://schemas.microsoft.com/office/drawing/2014/main" id="{FA3BB0F4-A5CB-BF4F-CDC9-C99F026E3807}"/>
              </a:ext>
            </a:extLst>
          </p:cNvPr>
          <p:cNvCxnSpPr>
            <a:cxnSpLocks/>
            <a:stCxn id="78" idx="2"/>
            <a:endCxn id="87" idx="0"/>
          </p:cNvCxnSpPr>
          <p:nvPr/>
        </p:nvCxnSpPr>
        <p:spPr>
          <a:xfrm>
            <a:off x="5022981" y="2232000"/>
            <a:ext cx="0" cy="288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23D617BD-1A63-DB55-F2F2-AB50BA94E49E}"/>
              </a:ext>
            </a:extLst>
          </p:cNvPr>
          <p:cNvCxnSpPr>
            <a:cxnSpLocks/>
            <a:stCxn id="87" idx="2"/>
            <a:endCxn id="36" idx="0"/>
          </p:cNvCxnSpPr>
          <p:nvPr/>
        </p:nvCxnSpPr>
        <p:spPr>
          <a:xfrm flipH="1">
            <a:off x="5022980" y="3060000"/>
            <a:ext cx="1" cy="72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03" name="テキスト ボックス 102">
            <a:extLst>
              <a:ext uri="{FF2B5EF4-FFF2-40B4-BE49-F238E27FC236}">
                <a16:creationId xmlns:a16="http://schemas.microsoft.com/office/drawing/2014/main" id="{90A8F61F-4F95-1D93-63F5-4D1ECE603D50}"/>
              </a:ext>
            </a:extLst>
          </p:cNvPr>
          <p:cNvSpPr txBox="1"/>
          <p:nvPr/>
        </p:nvSpPr>
        <p:spPr>
          <a:xfrm>
            <a:off x="6008803" y="2509031"/>
            <a:ext cx="800219" cy="276999"/>
          </a:xfrm>
          <a:prstGeom prst="rect">
            <a:avLst/>
          </a:prstGeom>
          <a:noFill/>
        </p:spPr>
        <p:txBody>
          <a:bodyPr wrap="none" rtlCol="0">
            <a:spAutoFit/>
          </a:bodyPr>
          <a:lstStyle/>
          <a:p>
            <a:r>
              <a:rPr lang="ja-JP" altLang="en-US" sz="1200"/>
              <a:t>奢らない</a:t>
            </a:r>
            <a:endParaRPr kumimoji="1" lang="ja-JP" altLang="en-US" sz="1200"/>
          </a:p>
        </p:txBody>
      </p:sp>
      <p:sp>
        <p:nvSpPr>
          <p:cNvPr id="104" name="テキスト ボックス 103">
            <a:extLst>
              <a:ext uri="{FF2B5EF4-FFF2-40B4-BE49-F238E27FC236}">
                <a16:creationId xmlns:a16="http://schemas.microsoft.com/office/drawing/2014/main" id="{CBF3F2D7-01E6-04D6-6C67-62B16095E7A1}"/>
              </a:ext>
            </a:extLst>
          </p:cNvPr>
          <p:cNvSpPr txBox="1"/>
          <p:nvPr/>
        </p:nvSpPr>
        <p:spPr>
          <a:xfrm>
            <a:off x="4532553" y="3056780"/>
            <a:ext cx="492443" cy="276999"/>
          </a:xfrm>
          <a:prstGeom prst="rect">
            <a:avLst/>
          </a:prstGeom>
          <a:noFill/>
        </p:spPr>
        <p:txBody>
          <a:bodyPr wrap="none" rtlCol="0">
            <a:spAutoFit/>
          </a:bodyPr>
          <a:lstStyle/>
          <a:p>
            <a:r>
              <a:rPr lang="ja-JP" altLang="en-US" sz="1200"/>
              <a:t>奢る</a:t>
            </a:r>
            <a:endParaRPr kumimoji="1" lang="ja-JP" altLang="en-US" sz="1200"/>
          </a:p>
        </p:txBody>
      </p:sp>
      <p:cxnSp>
        <p:nvCxnSpPr>
          <p:cNvPr id="4" name="直線コネクタ 3">
            <a:extLst>
              <a:ext uri="{FF2B5EF4-FFF2-40B4-BE49-F238E27FC236}">
                <a16:creationId xmlns:a16="http://schemas.microsoft.com/office/drawing/2014/main" id="{E598004C-5BA7-E3CA-357A-2BBB6BBF8BE2}"/>
              </a:ext>
            </a:extLst>
          </p:cNvPr>
          <p:cNvCxnSpPr>
            <a:cxnSpLocks/>
            <a:stCxn id="36" idx="2"/>
            <a:endCxn id="63" idx="0"/>
          </p:cNvCxnSpPr>
          <p:nvPr/>
        </p:nvCxnSpPr>
        <p:spPr>
          <a:xfrm>
            <a:off x="5022980" y="4320000"/>
            <a:ext cx="0"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9" name="フローチャート: 端子 8">
            <a:extLst>
              <a:ext uri="{FF2B5EF4-FFF2-40B4-BE49-F238E27FC236}">
                <a16:creationId xmlns:a16="http://schemas.microsoft.com/office/drawing/2014/main" id="{AAC50879-2C71-BFCC-9030-E728E1E866A4}"/>
              </a:ext>
            </a:extLst>
          </p:cNvPr>
          <p:cNvSpPr/>
          <p:nvPr/>
        </p:nvSpPr>
        <p:spPr>
          <a:xfrm>
            <a:off x="896760" y="432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5</a:t>
            </a:r>
            <a:r>
              <a:rPr kumimoji="1" lang="ja-JP" altLang="en-US" sz="1200">
                <a:solidFill>
                  <a:schemeClr val="tx1"/>
                </a:solidFill>
              </a:rPr>
              <a:t>話へ</a:t>
            </a:r>
          </a:p>
        </p:txBody>
      </p:sp>
      <p:sp>
        <p:nvSpPr>
          <p:cNvPr id="17" name="フローチャート: 端子 16">
            <a:extLst>
              <a:ext uri="{FF2B5EF4-FFF2-40B4-BE49-F238E27FC236}">
                <a16:creationId xmlns:a16="http://schemas.microsoft.com/office/drawing/2014/main" id="{BA38028A-3422-6071-0AC4-25500BD7C9A3}"/>
              </a:ext>
            </a:extLst>
          </p:cNvPr>
          <p:cNvSpPr/>
          <p:nvPr/>
        </p:nvSpPr>
        <p:spPr>
          <a:xfrm>
            <a:off x="4565781" y="594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6</a:t>
            </a:r>
            <a:r>
              <a:rPr kumimoji="1" lang="ja-JP" altLang="en-US" sz="1200">
                <a:solidFill>
                  <a:schemeClr val="tx1"/>
                </a:solidFill>
              </a:rPr>
              <a:t>話へ</a:t>
            </a:r>
          </a:p>
        </p:txBody>
      </p:sp>
      <p:cxnSp>
        <p:nvCxnSpPr>
          <p:cNvPr id="18" name="直線コネクタ 17">
            <a:extLst>
              <a:ext uri="{FF2B5EF4-FFF2-40B4-BE49-F238E27FC236}">
                <a16:creationId xmlns:a16="http://schemas.microsoft.com/office/drawing/2014/main" id="{45E1B9D0-FC8F-17F3-0251-C0FD12C192A9}"/>
              </a:ext>
            </a:extLst>
          </p:cNvPr>
          <p:cNvCxnSpPr>
            <a:cxnSpLocks/>
            <a:stCxn id="63" idx="2"/>
            <a:endCxn id="6" idx="0"/>
          </p:cNvCxnSpPr>
          <p:nvPr/>
        </p:nvCxnSpPr>
        <p:spPr>
          <a:xfrm>
            <a:off x="5022980" y="5040000"/>
            <a:ext cx="0"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 name="フローチャート: 端子 1">
            <a:extLst>
              <a:ext uri="{FF2B5EF4-FFF2-40B4-BE49-F238E27FC236}">
                <a16:creationId xmlns:a16="http://schemas.microsoft.com/office/drawing/2014/main" id="{296D2A10-AAF6-D8E3-80A1-9A5F0FE4CF96}"/>
              </a:ext>
            </a:extLst>
          </p:cNvPr>
          <p:cNvSpPr/>
          <p:nvPr/>
        </p:nvSpPr>
        <p:spPr>
          <a:xfrm>
            <a:off x="8231562"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6</a:t>
            </a:r>
            <a:r>
              <a:rPr kumimoji="1" lang="ja-JP" altLang="en-US" sz="1200">
                <a:solidFill>
                  <a:schemeClr val="tx1"/>
                </a:solidFill>
              </a:rPr>
              <a:t>話</a:t>
            </a:r>
          </a:p>
        </p:txBody>
      </p:sp>
      <p:sp>
        <p:nvSpPr>
          <p:cNvPr id="7" name="フローチャート: 判断 6">
            <a:extLst>
              <a:ext uri="{FF2B5EF4-FFF2-40B4-BE49-F238E27FC236}">
                <a16:creationId xmlns:a16="http://schemas.microsoft.com/office/drawing/2014/main" id="{D3ABA17C-8D3E-2041-CEBB-802E500032FE}"/>
              </a:ext>
            </a:extLst>
          </p:cNvPr>
          <p:cNvSpPr/>
          <p:nvPr/>
        </p:nvSpPr>
        <p:spPr>
          <a:xfrm>
            <a:off x="7698227" y="898538"/>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芽衣も</a:t>
            </a:r>
            <a:endParaRPr lang="en-US" altLang="ja-JP" sz="1200">
              <a:solidFill>
                <a:schemeClr val="tx1"/>
              </a:solidFill>
            </a:endParaRPr>
          </a:p>
          <a:p>
            <a:pPr algn="ctr"/>
            <a:r>
              <a:rPr lang="ja-JP" altLang="en-US" sz="1200">
                <a:solidFill>
                  <a:schemeClr val="tx1"/>
                </a:solidFill>
              </a:rPr>
              <a:t>帰るよ</a:t>
            </a:r>
            <a:endParaRPr lang="en-US" altLang="ja-JP" sz="1200">
              <a:solidFill>
                <a:schemeClr val="tx1"/>
              </a:solidFill>
            </a:endParaRPr>
          </a:p>
        </p:txBody>
      </p:sp>
      <p:sp>
        <p:nvSpPr>
          <p:cNvPr id="8" name="矢印: U ターン 7">
            <a:extLst>
              <a:ext uri="{FF2B5EF4-FFF2-40B4-BE49-F238E27FC236}">
                <a16:creationId xmlns:a16="http://schemas.microsoft.com/office/drawing/2014/main" id="{F2C86E76-2091-EAAC-6584-AB3CC03B1421}"/>
              </a:ext>
            </a:extLst>
          </p:cNvPr>
          <p:cNvSpPr/>
          <p:nvPr/>
        </p:nvSpPr>
        <p:spPr>
          <a:xfrm rot="5400000">
            <a:off x="9552227" y="1290021"/>
            <a:ext cx="972000" cy="720000"/>
          </a:xfrm>
          <a:prstGeom prst="uturnArrow">
            <a:avLst>
              <a:gd name="adj1" fmla="val 0"/>
              <a:gd name="adj2" fmla="val 7101"/>
              <a:gd name="adj3" fmla="val 10758"/>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B74D5BB-33F0-3B3C-8B78-6E99C0E75368}"/>
              </a:ext>
            </a:extLst>
          </p:cNvPr>
          <p:cNvSpPr txBox="1"/>
          <p:nvPr/>
        </p:nvSpPr>
        <p:spPr>
          <a:xfrm>
            <a:off x="9678227" y="887022"/>
            <a:ext cx="646331" cy="276999"/>
          </a:xfrm>
          <a:prstGeom prst="rect">
            <a:avLst/>
          </a:prstGeom>
          <a:noFill/>
        </p:spPr>
        <p:txBody>
          <a:bodyPr wrap="none" rtlCol="0">
            <a:spAutoFit/>
          </a:bodyPr>
          <a:lstStyle/>
          <a:p>
            <a:r>
              <a:rPr kumimoji="1" lang="ja-JP" altLang="en-US" sz="1200"/>
              <a:t>見送る</a:t>
            </a:r>
          </a:p>
        </p:txBody>
      </p:sp>
      <p:cxnSp>
        <p:nvCxnSpPr>
          <p:cNvPr id="12" name="直線コネクタ 11">
            <a:extLst>
              <a:ext uri="{FF2B5EF4-FFF2-40B4-BE49-F238E27FC236}">
                <a16:creationId xmlns:a16="http://schemas.microsoft.com/office/drawing/2014/main" id="{2E7F61DC-2D2D-DD4D-77BC-C768F132102A}"/>
              </a:ext>
            </a:extLst>
          </p:cNvPr>
          <p:cNvCxnSpPr>
            <a:cxnSpLocks/>
            <a:stCxn id="7" idx="2"/>
            <a:endCxn id="13" idx="0"/>
          </p:cNvCxnSpPr>
          <p:nvPr/>
        </p:nvCxnSpPr>
        <p:spPr>
          <a:xfrm>
            <a:off x="8688227" y="1438538"/>
            <a:ext cx="0" cy="433462"/>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3" name="フローチャート: 処理 12">
            <a:extLst>
              <a:ext uri="{FF2B5EF4-FFF2-40B4-BE49-F238E27FC236}">
                <a16:creationId xmlns:a16="http://schemas.microsoft.com/office/drawing/2014/main" id="{CC866026-4099-4E9D-AB8E-EA52555D58BB}"/>
              </a:ext>
            </a:extLst>
          </p:cNvPr>
          <p:cNvSpPr/>
          <p:nvPr/>
        </p:nvSpPr>
        <p:spPr>
          <a:xfrm>
            <a:off x="7698227" y="1872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一緒に帰る</a:t>
            </a:r>
            <a:endParaRPr kumimoji="1" lang="ja-JP" altLang="en-US" sz="1200">
              <a:solidFill>
                <a:schemeClr val="tx1"/>
              </a:solidFill>
            </a:endParaRPr>
          </a:p>
        </p:txBody>
      </p:sp>
      <p:sp>
        <p:nvSpPr>
          <p:cNvPr id="22" name="テキスト ボックス 21">
            <a:extLst>
              <a:ext uri="{FF2B5EF4-FFF2-40B4-BE49-F238E27FC236}">
                <a16:creationId xmlns:a16="http://schemas.microsoft.com/office/drawing/2014/main" id="{5C3CB4F2-CA08-7663-7A61-9E737A765247}"/>
              </a:ext>
            </a:extLst>
          </p:cNvPr>
          <p:cNvSpPr txBox="1"/>
          <p:nvPr/>
        </p:nvSpPr>
        <p:spPr>
          <a:xfrm>
            <a:off x="7733178" y="1445500"/>
            <a:ext cx="954107" cy="276999"/>
          </a:xfrm>
          <a:prstGeom prst="rect">
            <a:avLst/>
          </a:prstGeom>
          <a:noFill/>
        </p:spPr>
        <p:txBody>
          <a:bodyPr wrap="none" rtlCol="0">
            <a:spAutoFit/>
          </a:bodyPr>
          <a:lstStyle/>
          <a:p>
            <a:r>
              <a:rPr kumimoji="1" lang="ja-JP" altLang="en-US" sz="1200"/>
              <a:t>家まで送る</a:t>
            </a:r>
          </a:p>
        </p:txBody>
      </p:sp>
      <p:sp>
        <p:nvSpPr>
          <p:cNvPr id="30" name="フローチャート: 判断 29">
            <a:extLst>
              <a:ext uri="{FF2B5EF4-FFF2-40B4-BE49-F238E27FC236}">
                <a16:creationId xmlns:a16="http://schemas.microsoft.com/office/drawing/2014/main" id="{E82F2F94-295A-1CA6-25D2-ABA8C8ECB570}"/>
              </a:ext>
            </a:extLst>
          </p:cNvPr>
          <p:cNvSpPr/>
          <p:nvPr/>
        </p:nvSpPr>
        <p:spPr>
          <a:xfrm>
            <a:off x="7697285" y="2700000"/>
            <a:ext cx="1980000" cy="54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告白</a:t>
            </a:r>
            <a:r>
              <a:rPr lang="en-US" altLang="ja-JP" sz="1200">
                <a:solidFill>
                  <a:schemeClr val="tx1"/>
                </a:solidFill>
              </a:rPr>
              <a:t>…</a:t>
            </a:r>
          </a:p>
        </p:txBody>
      </p:sp>
      <p:cxnSp>
        <p:nvCxnSpPr>
          <p:cNvPr id="35" name="直線コネクタ 34">
            <a:extLst>
              <a:ext uri="{FF2B5EF4-FFF2-40B4-BE49-F238E27FC236}">
                <a16:creationId xmlns:a16="http://schemas.microsoft.com/office/drawing/2014/main" id="{D4E90428-3BEC-1DC7-6D34-1A83ED132C34}"/>
              </a:ext>
            </a:extLst>
          </p:cNvPr>
          <p:cNvCxnSpPr>
            <a:cxnSpLocks/>
            <a:stCxn id="13" idx="2"/>
            <a:endCxn id="30" idx="0"/>
          </p:cNvCxnSpPr>
          <p:nvPr/>
        </p:nvCxnSpPr>
        <p:spPr>
          <a:xfrm flipH="1">
            <a:off x="8687285" y="2232000"/>
            <a:ext cx="942" cy="468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5" name="コネクタ: カギ線 44">
            <a:extLst>
              <a:ext uri="{FF2B5EF4-FFF2-40B4-BE49-F238E27FC236}">
                <a16:creationId xmlns:a16="http://schemas.microsoft.com/office/drawing/2014/main" id="{E54F54CC-9A00-F6B5-52A0-307816F9EA2B}"/>
              </a:ext>
            </a:extLst>
          </p:cNvPr>
          <p:cNvCxnSpPr>
            <a:cxnSpLocks/>
            <a:stCxn id="30" idx="3"/>
            <a:endCxn id="10" idx="0"/>
          </p:cNvCxnSpPr>
          <p:nvPr/>
        </p:nvCxnSpPr>
        <p:spPr>
          <a:xfrm>
            <a:off x="9677285" y="2970000"/>
            <a:ext cx="762715" cy="284030"/>
          </a:xfrm>
          <a:prstGeom prst="bentConnector2">
            <a:avLst/>
          </a:prstGeom>
          <a:ln>
            <a:solidFill>
              <a:srgbClr val="C800FF"/>
            </a:solidFill>
            <a:tailEnd type="triangle"/>
          </a:ln>
        </p:spPr>
        <p:style>
          <a:lnRef idx="2">
            <a:schemeClr val="accent1"/>
          </a:lnRef>
          <a:fillRef idx="0">
            <a:schemeClr val="accent1"/>
          </a:fillRef>
          <a:effectRef idx="1">
            <a:schemeClr val="accent1"/>
          </a:effectRef>
          <a:fontRef idx="minor">
            <a:schemeClr val="tx1"/>
          </a:fontRef>
        </p:style>
      </p:cxnSp>
      <p:sp>
        <p:nvSpPr>
          <p:cNvPr id="49" name="フローチャート: 端子 48">
            <a:extLst>
              <a:ext uri="{FF2B5EF4-FFF2-40B4-BE49-F238E27FC236}">
                <a16:creationId xmlns:a16="http://schemas.microsoft.com/office/drawing/2014/main" id="{67F99EC6-FB47-9DE4-9979-3E87967E3BBE}"/>
              </a:ext>
            </a:extLst>
          </p:cNvPr>
          <p:cNvSpPr/>
          <p:nvPr/>
        </p:nvSpPr>
        <p:spPr>
          <a:xfrm>
            <a:off x="8231562" y="558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7</a:t>
            </a:r>
            <a:r>
              <a:rPr kumimoji="1" lang="ja-JP" altLang="en-US" sz="1200">
                <a:solidFill>
                  <a:schemeClr val="tx1"/>
                </a:solidFill>
              </a:rPr>
              <a:t>話へ</a:t>
            </a:r>
          </a:p>
        </p:txBody>
      </p:sp>
      <p:cxnSp>
        <p:nvCxnSpPr>
          <p:cNvPr id="51" name="直線コネクタ 50">
            <a:extLst>
              <a:ext uri="{FF2B5EF4-FFF2-40B4-BE49-F238E27FC236}">
                <a16:creationId xmlns:a16="http://schemas.microsoft.com/office/drawing/2014/main" id="{42ABFA9D-BB5B-4D21-EAB8-C5DEA6AA0A75}"/>
              </a:ext>
            </a:extLst>
          </p:cNvPr>
          <p:cNvCxnSpPr>
            <a:cxnSpLocks/>
            <a:stCxn id="30" idx="2"/>
            <a:endCxn id="60" idx="0"/>
          </p:cNvCxnSpPr>
          <p:nvPr/>
        </p:nvCxnSpPr>
        <p:spPr>
          <a:xfrm>
            <a:off x="8687285" y="3240000"/>
            <a:ext cx="0" cy="54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4" name="テキスト ボックス 53">
            <a:extLst>
              <a:ext uri="{FF2B5EF4-FFF2-40B4-BE49-F238E27FC236}">
                <a16:creationId xmlns:a16="http://schemas.microsoft.com/office/drawing/2014/main" id="{21DAA15A-D8F4-D79B-03BC-F648A412F89F}"/>
              </a:ext>
            </a:extLst>
          </p:cNvPr>
          <p:cNvSpPr txBox="1"/>
          <p:nvPr/>
        </p:nvSpPr>
        <p:spPr>
          <a:xfrm>
            <a:off x="9668281" y="2693001"/>
            <a:ext cx="646331" cy="276999"/>
          </a:xfrm>
          <a:prstGeom prst="rect">
            <a:avLst/>
          </a:prstGeom>
          <a:noFill/>
        </p:spPr>
        <p:txBody>
          <a:bodyPr wrap="none" rtlCol="0">
            <a:spAutoFit/>
          </a:bodyPr>
          <a:lstStyle/>
          <a:p>
            <a:r>
              <a:rPr kumimoji="1" lang="ja-JP" altLang="en-US" sz="1200"/>
              <a:t>しない</a:t>
            </a:r>
          </a:p>
        </p:txBody>
      </p:sp>
      <p:sp>
        <p:nvSpPr>
          <p:cNvPr id="55" name="テキスト ボックス 54">
            <a:extLst>
              <a:ext uri="{FF2B5EF4-FFF2-40B4-BE49-F238E27FC236}">
                <a16:creationId xmlns:a16="http://schemas.microsoft.com/office/drawing/2014/main" id="{0EF664A2-0445-8579-A9EB-EC3F963B39D0}"/>
              </a:ext>
            </a:extLst>
          </p:cNvPr>
          <p:cNvSpPr txBox="1"/>
          <p:nvPr/>
        </p:nvSpPr>
        <p:spPr>
          <a:xfrm>
            <a:off x="8195852" y="3240000"/>
            <a:ext cx="492443" cy="276999"/>
          </a:xfrm>
          <a:prstGeom prst="rect">
            <a:avLst/>
          </a:prstGeom>
          <a:noFill/>
        </p:spPr>
        <p:txBody>
          <a:bodyPr wrap="none" rtlCol="0">
            <a:spAutoFit/>
          </a:bodyPr>
          <a:lstStyle/>
          <a:p>
            <a:r>
              <a:rPr lang="ja-JP" altLang="en-US" sz="1200"/>
              <a:t>す</a:t>
            </a:r>
            <a:r>
              <a:rPr kumimoji="1" lang="ja-JP" altLang="en-US" sz="1200"/>
              <a:t>る</a:t>
            </a:r>
          </a:p>
        </p:txBody>
      </p:sp>
      <p:cxnSp>
        <p:nvCxnSpPr>
          <p:cNvPr id="15" name="直線コネクタ 14">
            <a:extLst>
              <a:ext uri="{FF2B5EF4-FFF2-40B4-BE49-F238E27FC236}">
                <a16:creationId xmlns:a16="http://schemas.microsoft.com/office/drawing/2014/main" id="{C3478E76-4744-1519-E2D1-63A302A4D7AA}"/>
              </a:ext>
            </a:extLst>
          </p:cNvPr>
          <p:cNvCxnSpPr>
            <a:cxnSpLocks/>
            <a:stCxn id="2" idx="2"/>
            <a:endCxn id="7" idx="0"/>
          </p:cNvCxnSpPr>
          <p:nvPr/>
        </p:nvCxnSpPr>
        <p:spPr>
          <a:xfrm flipH="1">
            <a:off x="8688227" y="661752"/>
            <a:ext cx="535" cy="236786"/>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22EC6811-C515-E626-E325-B0B7B90760E6}"/>
              </a:ext>
            </a:extLst>
          </p:cNvPr>
          <p:cNvSpPr txBox="1"/>
          <p:nvPr/>
        </p:nvSpPr>
        <p:spPr>
          <a:xfrm>
            <a:off x="0" y="5418000"/>
            <a:ext cx="3281668" cy="923330"/>
          </a:xfrm>
          <a:prstGeom prst="rect">
            <a:avLst/>
          </a:prstGeom>
          <a:noFill/>
        </p:spPr>
        <p:txBody>
          <a:bodyPr wrap="none" rtlCol="0">
            <a:spAutoFit/>
          </a:bodyPr>
          <a:lstStyle/>
          <a:p>
            <a:r>
              <a:rPr lang="ja-JP" altLang="en-US">
                <a:solidFill>
                  <a:schemeClr val="tx2">
                    <a:lumMod val="50000"/>
                    <a:lumOff val="50000"/>
                  </a:schemeClr>
                </a:solidFill>
              </a:rPr>
              <a:t>青線 </a:t>
            </a:r>
            <a:r>
              <a:rPr lang="en-US" altLang="ja-JP">
                <a:solidFill>
                  <a:schemeClr val="tx2">
                    <a:lumMod val="50000"/>
                    <a:lumOff val="50000"/>
                  </a:schemeClr>
                </a:solidFill>
              </a:rPr>
              <a:t>― TRUE</a:t>
            </a:r>
            <a:r>
              <a:rPr lang="ja-JP" altLang="en-US">
                <a:solidFill>
                  <a:schemeClr val="tx2">
                    <a:lumMod val="50000"/>
                    <a:lumOff val="50000"/>
                  </a:schemeClr>
                </a:solidFill>
              </a:rPr>
              <a:t>に行ける</a:t>
            </a:r>
            <a:endParaRPr lang="en-US" altLang="ja-JP">
              <a:solidFill>
                <a:schemeClr val="tx2">
                  <a:lumMod val="50000"/>
                  <a:lumOff val="50000"/>
                </a:schemeClr>
              </a:solidFill>
            </a:endParaRPr>
          </a:p>
          <a:p>
            <a:r>
              <a:rPr lang="ja-JP" altLang="en-US">
                <a:solidFill>
                  <a:srgbClr val="FF2800"/>
                </a:solidFill>
              </a:rPr>
              <a:t>赤矢印 → 進むと</a:t>
            </a:r>
            <a:r>
              <a:rPr lang="en-US" altLang="ja-JP">
                <a:solidFill>
                  <a:srgbClr val="FF2800"/>
                </a:solidFill>
              </a:rPr>
              <a:t>TRUE</a:t>
            </a:r>
            <a:r>
              <a:rPr lang="ja-JP" altLang="en-US">
                <a:solidFill>
                  <a:srgbClr val="FF2800"/>
                </a:solidFill>
              </a:rPr>
              <a:t>行けない</a:t>
            </a:r>
            <a:endParaRPr lang="en-US" altLang="ja-JP">
              <a:solidFill>
                <a:srgbClr val="FF2800"/>
              </a:solidFill>
            </a:endParaRPr>
          </a:p>
          <a:p>
            <a:r>
              <a:rPr lang="ja-JP" altLang="en-US">
                <a:solidFill>
                  <a:srgbClr val="C800FF"/>
                </a:solidFill>
              </a:rPr>
              <a:t>紫矢印 → 絶対アカン！</a:t>
            </a:r>
            <a:endParaRPr kumimoji="1" lang="ja-JP" altLang="en-US">
              <a:solidFill>
                <a:srgbClr val="C800FF"/>
              </a:solidFill>
            </a:endParaRPr>
          </a:p>
        </p:txBody>
      </p:sp>
      <p:sp>
        <p:nvSpPr>
          <p:cNvPr id="20" name="フローチャート: 端子 19">
            <a:extLst>
              <a:ext uri="{FF2B5EF4-FFF2-40B4-BE49-F238E27FC236}">
                <a16:creationId xmlns:a16="http://schemas.microsoft.com/office/drawing/2014/main" id="{12BDABDC-0A5D-F5DC-E662-793C6F9A6A3F}"/>
              </a:ext>
            </a:extLst>
          </p:cNvPr>
          <p:cNvSpPr/>
          <p:nvPr/>
        </p:nvSpPr>
        <p:spPr>
          <a:xfrm>
            <a:off x="9540000" y="5580000"/>
            <a:ext cx="1800000" cy="301752"/>
          </a:xfrm>
          <a:prstGeom prst="flowChartTerminator">
            <a:avLst/>
          </a:prstGeom>
          <a:noFill/>
          <a:ln>
            <a:solidFill>
              <a:srgbClr val="C8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BAD</a:t>
            </a:r>
            <a:r>
              <a:rPr lang="ja-JP" altLang="en-US" sz="1200">
                <a:solidFill>
                  <a:schemeClr val="tx1"/>
                </a:solidFill>
              </a:rPr>
              <a:t>へ</a:t>
            </a:r>
            <a:r>
              <a:rPr lang="en-US" altLang="ja-JP" sz="1200">
                <a:solidFill>
                  <a:schemeClr val="tx1"/>
                </a:solidFill>
              </a:rPr>
              <a:t>(7</a:t>
            </a:r>
            <a:r>
              <a:rPr lang="ja-JP" altLang="en-US" sz="1200">
                <a:solidFill>
                  <a:schemeClr val="tx1"/>
                </a:solidFill>
              </a:rPr>
              <a:t>話</a:t>
            </a:r>
            <a:r>
              <a:rPr lang="en-US" altLang="ja-JP" sz="1200">
                <a:solidFill>
                  <a:schemeClr val="tx1"/>
                </a:solidFill>
              </a:rPr>
              <a:t>)</a:t>
            </a:r>
            <a:endParaRPr kumimoji="1" lang="ja-JP" altLang="en-US" sz="1200">
              <a:solidFill>
                <a:schemeClr val="tx1"/>
              </a:solidFill>
            </a:endParaRPr>
          </a:p>
        </p:txBody>
      </p:sp>
      <p:sp>
        <p:nvSpPr>
          <p:cNvPr id="34" name="フローチャート: 処理 33">
            <a:extLst>
              <a:ext uri="{FF2B5EF4-FFF2-40B4-BE49-F238E27FC236}">
                <a16:creationId xmlns:a16="http://schemas.microsoft.com/office/drawing/2014/main" id="{01F46433-B6FE-7151-54E3-3B409E0DC40C}"/>
              </a:ext>
            </a:extLst>
          </p:cNvPr>
          <p:cNvSpPr/>
          <p:nvPr/>
        </p:nvSpPr>
        <p:spPr>
          <a:xfrm>
            <a:off x="6015598" y="2880000"/>
            <a:ext cx="126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奢った方が</a:t>
            </a:r>
            <a:endParaRPr lang="en-US" altLang="ja-JP" sz="1200" dirty="0">
              <a:solidFill>
                <a:schemeClr val="tx1"/>
              </a:solidFill>
            </a:endParaRPr>
          </a:p>
          <a:p>
            <a:pPr algn="ctr"/>
            <a:r>
              <a:rPr lang="ja-JP" altLang="en-US" sz="1200" dirty="0">
                <a:solidFill>
                  <a:schemeClr val="tx1"/>
                </a:solidFill>
              </a:rPr>
              <a:t>格好良かったな</a:t>
            </a:r>
            <a:endParaRPr lang="en-US" altLang="ja-JP" sz="1200" dirty="0">
              <a:solidFill>
                <a:schemeClr val="tx1"/>
              </a:solidFill>
            </a:endParaRPr>
          </a:p>
        </p:txBody>
      </p:sp>
      <p:sp>
        <p:nvSpPr>
          <p:cNvPr id="36" name="フローチャート: 判断 35">
            <a:extLst>
              <a:ext uri="{FF2B5EF4-FFF2-40B4-BE49-F238E27FC236}">
                <a16:creationId xmlns:a16="http://schemas.microsoft.com/office/drawing/2014/main" id="{EF44D04B-D426-94C3-2BFC-D41D6A8860D3}"/>
              </a:ext>
            </a:extLst>
          </p:cNvPr>
          <p:cNvSpPr/>
          <p:nvPr/>
        </p:nvSpPr>
        <p:spPr>
          <a:xfrm>
            <a:off x="4032980" y="378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アイスの</a:t>
            </a:r>
            <a:endParaRPr lang="en-US" altLang="ja-JP" sz="1200">
              <a:solidFill>
                <a:schemeClr val="tx1"/>
              </a:solidFill>
            </a:endParaRPr>
          </a:p>
          <a:p>
            <a:pPr algn="ctr"/>
            <a:r>
              <a:rPr lang="ja-JP" altLang="en-US" sz="1200">
                <a:solidFill>
                  <a:schemeClr val="tx1"/>
                </a:solidFill>
              </a:rPr>
              <a:t>くじ</a:t>
            </a:r>
            <a:endParaRPr lang="en-US" altLang="ja-JP" sz="1200">
              <a:solidFill>
                <a:schemeClr val="tx1"/>
              </a:solidFill>
            </a:endParaRPr>
          </a:p>
        </p:txBody>
      </p:sp>
      <p:sp>
        <p:nvSpPr>
          <p:cNvPr id="59" name="テキスト ボックス 58">
            <a:extLst>
              <a:ext uri="{FF2B5EF4-FFF2-40B4-BE49-F238E27FC236}">
                <a16:creationId xmlns:a16="http://schemas.microsoft.com/office/drawing/2014/main" id="{0FB1DCF6-C58F-CC3D-61D5-2CCFBBE74E96}"/>
              </a:ext>
            </a:extLst>
          </p:cNvPr>
          <p:cNvSpPr txBox="1"/>
          <p:nvPr/>
        </p:nvSpPr>
        <p:spPr>
          <a:xfrm>
            <a:off x="6013783" y="3769500"/>
            <a:ext cx="646331" cy="276999"/>
          </a:xfrm>
          <a:prstGeom prst="rect">
            <a:avLst/>
          </a:prstGeom>
          <a:noFill/>
        </p:spPr>
        <p:txBody>
          <a:bodyPr wrap="none" rtlCol="0">
            <a:spAutoFit/>
          </a:bodyPr>
          <a:lstStyle/>
          <a:p>
            <a:r>
              <a:rPr kumimoji="1" lang="ja-JP" altLang="en-US" sz="1200"/>
              <a:t>はずれ</a:t>
            </a:r>
          </a:p>
        </p:txBody>
      </p:sp>
      <p:sp>
        <p:nvSpPr>
          <p:cNvPr id="61" name="テキスト ボックス 60">
            <a:extLst>
              <a:ext uri="{FF2B5EF4-FFF2-40B4-BE49-F238E27FC236}">
                <a16:creationId xmlns:a16="http://schemas.microsoft.com/office/drawing/2014/main" id="{8616BCD4-1EF9-0F55-4C08-BF72E3137078}"/>
              </a:ext>
            </a:extLst>
          </p:cNvPr>
          <p:cNvSpPr txBox="1"/>
          <p:nvPr/>
        </p:nvSpPr>
        <p:spPr>
          <a:xfrm>
            <a:off x="4367444" y="4321771"/>
            <a:ext cx="646331" cy="276999"/>
          </a:xfrm>
          <a:prstGeom prst="rect">
            <a:avLst/>
          </a:prstGeom>
          <a:noFill/>
        </p:spPr>
        <p:txBody>
          <a:bodyPr wrap="none" rtlCol="0">
            <a:spAutoFit/>
          </a:bodyPr>
          <a:lstStyle/>
          <a:p>
            <a:r>
              <a:rPr kumimoji="1" lang="ja-JP" altLang="en-US" sz="1200"/>
              <a:t>あたり</a:t>
            </a:r>
          </a:p>
        </p:txBody>
      </p:sp>
      <p:sp>
        <p:nvSpPr>
          <p:cNvPr id="62" name="フローチャート: 処理 61">
            <a:extLst>
              <a:ext uri="{FF2B5EF4-FFF2-40B4-BE49-F238E27FC236}">
                <a16:creationId xmlns:a16="http://schemas.microsoft.com/office/drawing/2014/main" id="{42C8535E-1751-CBC0-662A-B27087C89294}"/>
              </a:ext>
            </a:extLst>
          </p:cNvPr>
          <p:cNvSpPr/>
          <p:nvPr/>
        </p:nvSpPr>
        <p:spPr>
          <a:xfrm>
            <a:off x="6179022" y="4388540"/>
            <a:ext cx="126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芽衣に</a:t>
            </a:r>
            <a:endParaRPr lang="en-US" altLang="ja-JP" sz="1200">
              <a:solidFill>
                <a:schemeClr val="tx1"/>
              </a:solidFill>
            </a:endParaRPr>
          </a:p>
          <a:p>
            <a:pPr algn="ctr"/>
            <a:r>
              <a:rPr lang="ja-JP" altLang="en-US" sz="1200">
                <a:solidFill>
                  <a:schemeClr val="tx1"/>
                </a:solidFill>
              </a:rPr>
              <a:t>くすぐられる</a:t>
            </a:r>
            <a:endParaRPr lang="en-US" altLang="ja-JP" sz="1200">
              <a:solidFill>
                <a:schemeClr val="tx1"/>
              </a:solidFill>
            </a:endParaRPr>
          </a:p>
        </p:txBody>
      </p:sp>
      <p:sp>
        <p:nvSpPr>
          <p:cNvPr id="63" name="フローチャート: 処理 62">
            <a:extLst>
              <a:ext uri="{FF2B5EF4-FFF2-40B4-BE49-F238E27FC236}">
                <a16:creationId xmlns:a16="http://schemas.microsoft.com/office/drawing/2014/main" id="{67175096-32E2-7262-4E75-75CE9BD0E560}"/>
              </a:ext>
            </a:extLst>
          </p:cNvPr>
          <p:cNvSpPr/>
          <p:nvPr/>
        </p:nvSpPr>
        <p:spPr>
          <a:xfrm>
            <a:off x="4032980" y="468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毎日俺と一緒に</a:t>
            </a:r>
            <a:endParaRPr kumimoji="1" lang="ja-JP" altLang="en-US" sz="1200">
              <a:solidFill>
                <a:schemeClr val="tx1"/>
              </a:solidFill>
            </a:endParaRPr>
          </a:p>
        </p:txBody>
      </p:sp>
      <p:sp>
        <p:nvSpPr>
          <p:cNvPr id="6" name="フローチャート: 処理 5">
            <a:extLst>
              <a:ext uri="{FF2B5EF4-FFF2-40B4-BE49-F238E27FC236}">
                <a16:creationId xmlns:a16="http://schemas.microsoft.com/office/drawing/2014/main" id="{29E0073B-9856-9132-49FB-3BEBC0B34304}"/>
              </a:ext>
            </a:extLst>
          </p:cNvPr>
          <p:cNvSpPr/>
          <p:nvPr/>
        </p:nvSpPr>
        <p:spPr>
          <a:xfrm>
            <a:off x="4032980" y="540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学校で恋バナ</a:t>
            </a:r>
          </a:p>
        </p:txBody>
      </p:sp>
      <p:cxnSp>
        <p:nvCxnSpPr>
          <p:cNvPr id="21" name="直線コネクタ 20">
            <a:extLst>
              <a:ext uri="{FF2B5EF4-FFF2-40B4-BE49-F238E27FC236}">
                <a16:creationId xmlns:a16="http://schemas.microsoft.com/office/drawing/2014/main" id="{8CC695A9-7299-B21F-1319-2F69659D483C}"/>
              </a:ext>
            </a:extLst>
          </p:cNvPr>
          <p:cNvCxnSpPr>
            <a:cxnSpLocks/>
            <a:stCxn id="6" idx="2"/>
            <a:endCxn id="17" idx="0"/>
          </p:cNvCxnSpPr>
          <p:nvPr/>
        </p:nvCxnSpPr>
        <p:spPr>
          <a:xfrm>
            <a:off x="5022980" y="5760000"/>
            <a:ext cx="1" cy="18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0" name="フローチャート: 処理 9">
            <a:extLst>
              <a:ext uri="{FF2B5EF4-FFF2-40B4-BE49-F238E27FC236}">
                <a16:creationId xmlns:a16="http://schemas.microsoft.com/office/drawing/2014/main" id="{AD34100F-BDEA-FDB5-3B5A-3629757E94E9}"/>
              </a:ext>
            </a:extLst>
          </p:cNvPr>
          <p:cNvSpPr/>
          <p:nvPr/>
        </p:nvSpPr>
        <p:spPr>
          <a:xfrm>
            <a:off x="9450000" y="3254030"/>
            <a:ext cx="198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選択を後悔</a:t>
            </a:r>
            <a:endParaRPr kumimoji="1" lang="ja-JP" altLang="en-US" sz="1200">
              <a:solidFill>
                <a:schemeClr val="tx1"/>
              </a:solidFill>
            </a:endParaRPr>
          </a:p>
        </p:txBody>
      </p:sp>
      <p:sp>
        <p:nvSpPr>
          <p:cNvPr id="14" name="フローチャート: 処理 13">
            <a:extLst>
              <a:ext uri="{FF2B5EF4-FFF2-40B4-BE49-F238E27FC236}">
                <a16:creationId xmlns:a16="http://schemas.microsoft.com/office/drawing/2014/main" id="{61636BE2-2ED0-4302-8964-ED8B9968C1F8}"/>
              </a:ext>
            </a:extLst>
          </p:cNvPr>
          <p:cNvSpPr/>
          <p:nvPr/>
        </p:nvSpPr>
        <p:spPr>
          <a:xfrm>
            <a:off x="9450000" y="4320000"/>
            <a:ext cx="198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いいお友達でいたいかな</a:t>
            </a:r>
          </a:p>
        </p:txBody>
      </p:sp>
      <p:cxnSp>
        <p:nvCxnSpPr>
          <p:cNvPr id="47" name="直線矢印コネクタ 46">
            <a:extLst>
              <a:ext uri="{FF2B5EF4-FFF2-40B4-BE49-F238E27FC236}">
                <a16:creationId xmlns:a16="http://schemas.microsoft.com/office/drawing/2014/main" id="{DF004B78-5B1C-B652-0FD8-BFE5B7205CAC}"/>
              </a:ext>
            </a:extLst>
          </p:cNvPr>
          <p:cNvCxnSpPr>
            <a:stCxn id="10" idx="2"/>
            <a:endCxn id="14" idx="0"/>
          </p:cNvCxnSpPr>
          <p:nvPr/>
        </p:nvCxnSpPr>
        <p:spPr>
          <a:xfrm>
            <a:off x="10440000" y="3614030"/>
            <a:ext cx="0" cy="705970"/>
          </a:xfrm>
          <a:prstGeom prst="straightConnector1">
            <a:avLst/>
          </a:prstGeom>
          <a:ln>
            <a:solidFill>
              <a:srgbClr val="C800FF"/>
            </a:solidFill>
            <a:tailEnd type="triangle"/>
          </a:ln>
        </p:spPr>
        <p:style>
          <a:lnRef idx="2">
            <a:schemeClr val="accent1"/>
          </a:lnRef>
          <a:fillRef idx="0">
            <a:schemeClr val="accent1"/>
          </a:fillRef>
          <a:effectRef idx="1">
            <a:schemeClr val="accent1"/>
          </a:effectRef>
          <a:fontRef idx="minor">
            <a:schemeClr val="tx1"/>
          </a:fontRef>
        </p:style>
      </p:cxnSp>
      <p:cxnSp>
        <p:nvCxnSpPr>
          <p:cNvPr id="48" name="直線矢印コネクタ 47">
            <a:extLst>
              <a:ext uri="{FF2B5EF4-FFF2-40B4-BE49-F238E27FC236}">
                <a16:creationId xmlns:a16="http://schemas.microsoft.com/office/drawing/2014/main" id="{78174772-43BE-34EF-629C-F96EE2763CBE}"/>
              </a:ext>
            </a:extLst>
          </p:cNvPr>
          <p:cNvCxnSpPr>
            <a:cxnSpLocks/>
            <a:stCxn id="14" idx="2"/>
            <a:endCxn id="20" idx="0"/>
          </p:cNvCxnSpPr>
          <p:nvPr/>
        </p:nvCxnSpPr>
        <p:spPr>
          <a:xfrm>
            <a:off x="10440000" y="4680000"/>
            <a:ext cx="0" cy="900000"/>
          </a:xfrm>
          <a:prstGeom prst="straightConnector1">
            <a:avLst/>
          </a:prstGeom>
          <a:ln>
            <a:solidFill>
              <a:srgbClr val="C800FF"/>
            </a:solidFill>
            <a:tailEnd type="triangle"/>
          </a:ln>
        </p:spPr>
        <p:style>
          <a:lnRef idx="2">
            <a:schemeClr val="accent1"/>
          </a:lnRef>
          <a:fillRef idx="0">
            <a:schemeClr val="accent1"/>
          </a:fillRef>
          <a:effectRef idx="1">
            <a:schemeClr val="accent1"/>
          </a:effectRef>
          <a:fontRef idx="minor">
            <a:schemeClr val="tx1"/>
          </a:fontRef>
        </p:style>
      </p:cxnSp>
      <p:sp>
        <p:nvSpPr>
          <p:cNvPr id="60" name="フローチャート: 処理 59">
            <a:extLst>
              <a:ext uri="{FF2B5EF4-FFF2-40B4-BE49-F238E27FC236}">
                <a16:creationId xmlns:a16="http://schemas.microsoft.com/office/drawing/2014/main" id="{628BF5A4-C5C9-AE53-72E2-B306E45CB134}"/>
              </a:ext>
            </a:extLst>
          </p:cNvPr>
          <p:cNvSpPr/>
          <p:nvPr/>
        </p:nvSpPr>
        <p:spPr>
          <a:xfrm>
            <a:off x="7697285" y="3780000"/>
            <a:ext cx="198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お互いに気持ちを伝える</a:t>
            </a:r>
          </a:p>
        </p:txBody>
      </p:sp>
      <p:sp>
        <p:nvSpPr>
          <p:cNvPr id="64" name="フローチャート: 処理 63">
            <a:extLst>
              <a:ext uri="{FF2B5EF4-FFF2-40B4-BE49-F238E27FC236}">
                <a16:creationId xmlns:a16="http://schemas.microsoft.com/office/drawing/2014/main" id="{422683C9-1C89-3B52-FA95-FBC5C208569F}"/>
              </a:ext>
            </a:extLst>
          </p:cNvPr>
          <p:cNvSpPr/>
          <p:nvPr/>
        </p:nvSpPr>
        <p:spPr>
          <a:xfrm>
            <a:off x="7697285" y="4860000"/>
            <a:ext cx="198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お付き合い</a:t>
            </a:r>
            <a:endParaRPr kumimoji="1" lang="ja-JP" altLang="en-US" sz="1200">
              <a:solidFill>
                <a:schemeClr val="tx1"/>
              </a:solidFill>
            </a:endParaRPr>
          </a:p>
        </p:txBody>
      </p:sp>
      <p:cxnSp>
        <p:nvCxnSpPr>
          <p:cNvPr id="67" name="直線コネクタ 66">
            <a:extLst>
              <a:ext uri="{FF2B5EF4-FFF2-40B4-BE49-F238E27FC236}">
                <a16:creationId xmlns:a16="http://schemas.microsoft.com/office/drawing/2014/main" id="{1D0B0991-DF4D-DF1D-DDA7-4224BE578BAD}"/>
              </a:ext>
            </a:extLst>
          </p:cNvPr>
          <p:cNvCxnSpPr>
            <a:cxnSpLocks/>
            <a:stCxn id="60" idx="2"/>
            <a:endCxn id="64" idx="0"/>
          </p:cNvCxnSpPr>
          <p:nvPr/>
        </p:nvCxnSpPr>
        <p:spPr>
          <a:xfrm>
            <a:off x="8687285" y="4140000"/>
            <a:ext cx="0" cy="72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73" name="直線コネクタ 72">
            <a:extLst>
              <a:ext uri="{FF2B5EF4-FFF2-40B4-BE49-F238E27FC236}">
                <a16:creationId xmlns:a16="http://schemas.microsoft.com/office/drawing/2014/main" id="{A91CBA8A-D7A1-923E-74E0-828B819CCF1E}"/>
              </a:ext>
            </a:extLst>
          </p:cNvPr>
          <p:cNvCxnSpPr>
            <a:cxnSpLocks/>
            <a:stCxn id="64" idx="2"/>
            <a:endCxn id="49" idx="0"/>
          </p:cNvCxnSpPr>
          <p:nvPr/>
        </p:nvCxnSpPr>
        <p:spPr>
          <a:xfrm>
            <a:off x="8687285" y="5220000"/>
            <a:ext cx="1477"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000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矢印: U ターン 24">
            <a:extLst>
              <a:ext uri="{FF2B5EF4-FFF2-40B4-BE49-F238E27FC236}">
                <a16:creationId xmlns:a16="http://schemas.microsoft.com/office/drawing/2014/main" id="{71254FCF-FB55-CCB2-8CC6-CF7FD018C27D}"/>
              </a:ext>
            </a:extLst>
          </p:cNvPr>
          <p:cNvSpPr/>
          <p:nvPr/>
        </p:nvSpPr>
        <p:spPr>
          <a:xfrm rot="5400000">
            <a:off x="1631044" y="3240000"/>
            <a:ext cx="1080000" cy="1620000"/>
          </a:xfrm>
          <a:prstGeom prst="uturnArrow">
            <a:avLst>
              <a:gd name="adj1" fmla="val 0"/>
              <a:gd name="adj2" fmla="val 5077"/>
              <a:gd name="adj3" fmla="val 8696"/>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矢印: U ターン 55">
            <a:extLst>
              <a:ext uri="{FF2B5EF4-FFF2-40B4-BE49-F238E27FC236}">
                <a16:creationId xmlns:a16="http://schemas.microsoft.com/office/drawing/2014/main" id="{56677528-FEB1-85B8-FD4D-7F99F72B05B9}"/>
              </a:ext>
            </a:extLst>
          </p:cNvPr>
          <p:cNvSpPr/>
          <p:nvPr/>
        </p:nvSpPr>
        <p:spPr>
          <a:xfrm rot="5400000">
            <a:off x="1635301" y="896645"/>
            <a:ext cx="1080000" cy="1620000"/>
          </a:xfrm>
          <a:prstGeom prst="uturnArrow">
            <a:avLst>
              <a:gd name="adj1" fmla="val 0"/>
              <a:gd name="adj2" fmla="val 4675"/>
              <a:gd name="adj3" fmla="val 8406"/>
              <a:gd name="adj4" fmla="val 0"/>
              <a:gd name="adj5" fmla="val 100000"/>
            </a:avLst>
          </a:prstGeom>
          <a:solidFill>
            <a:srgbClr val="FF2800"/>
          </a:solid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フローチャート: 端子 4">
            <a:extLst>
              <a:ext uri="{FF2B5EF4-FFF2-40B4-BE49-F238E27FC236}">
                <a16:creationId xmlns:a16="http://schemas.microsoft.com/office/drawing/2014/main" id="{A00C0B85-2D75-FE08-1139-FAA34D18A9AE}"/>
              </a:ext>
            </a:extLst>
          </p:cNvPr>
          <p:cNvSpPr/>
          <p:nvPr/>
        </p:nvSpPr>
        <p:spPr>
          <a:xfrm>
            <a:off x="900000" y="36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7</a:t>
            </a:r>
            <a:r>
              <a:rPr kumimoji="1" lang="ja-JP" altLang="en-US" sz="1200">
                <a:solidFill>
                  <a:schemeClr val="tx1"/>
                </a:solidFill>
              </a:rPr>
              <a:t>話</a:t>
            </a:r>
          </a:p>
        </p:txBody>
      </p:sp>
      <p:sp>
        <p:nvSpPr>
          <p:cNvPr id="39" name="フローチャート: 判断 38">
            <a:extLst>
              <a:ext uri="{FF2B5EF4-FFF2-40B4-BE49-F238E27FC236}">
                <a16:creationId xmlns:a16="http://schemas.microsoft.com/office/drawing/2014/main" id="{B1224756-501B-1606-0520-CA28942F4D5A}"/>
              </a:ext>
            </a:extLst>
          </p:cNvPr>
          <p:cNvSpPr/>
          <p:nvPr/>
        </p:nvSpPr>
        <p:spPr>
          <a:xfrm>
            <a:off x="366787" y="90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怪我が</a:t>
            </a:r>
            <a:endParaRPr lang="en-US" altLang="ja-JP" sz="1200">
              <a:solidFill>
                <a:schemeClr val="tx1"/>
              </a:solidFill>
            </a:endParaRPr>
          </a:p>
          <a:p>
            <a:pPr algn="ctr"/>
            <a:r>
              <a:rPr lang="ja-JP" altLang="en-US" sz="1200">
                <a:solidFill>
                  <a:schemeClr val="tx1"/>
                </a:solidFill>
              </a:rPr>
              <a:t>治ったら</a:t>
            </a:r>
            <a:endParaRPr lang="en-US" altLang="ja-JP" sz="1200">
              <a:solidFill>
                <a:schemeClr val="tx1"/>
              </a:solidFill>
            </a:endParaRPr>
          </a:p>
        </p:txBody>
      </p:sp>
      <p:cxnSp>
        <p:nvCxnSpPr>
          <p:cNvPr id="40" name="直線コネクタ 39">
            <a:extLst>
              <a:ext uri="{FF2B5EF4-FFF2-40B4-BE49-F238E27FC236}">
                <a16:creationId xmlns:a16="http://schemas.microsoft.com/office/drawing/2014/main" id="{1359BDE2-E08A-220B-1E97-D6BAEC252461}"/>
              </a:ext>
            </a:extLst>
          </p:cNvPr>
          <p:cNvCxnSpPr>
            <a:cxnSpLocks/>
            <a:stCxn id="39" idx="2"/>
            <a:endCxn id="41" idx="0"/>
          </p:cNvCxnSpPr>
          <p:nvPr/>
        </p:nvCxnSpPr>
        <p:spPr>
          <a:xfrm>
            <a:off x="1356787" y="1440000"/>
            <a:ext cx="0" cy="108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フローチャート: 処理 40">
            <a:extLst>
              <a:ext uri="{FF2B5EF4-FFF2-40B4-BE49-F238E27FC236}">
                <a16:creationId xmlns:a16="http://schemas.microsoft.com/office/drawing/2014/main" id="{1395C5DD-82DD-8638-8289-889E414C8501}"/>
              </a:ext>
            </a:extLst>
          </p:cNvPr>
          <p:cNvSpPr/>
          <p:nvPr/>
        </p:nvSpPr>
        <p:spPr>
          <a:xfrm>
            <a:off x="366787" y="2520000"/>
            <a:ext cx="1980000" cy="54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夏休み終わっちゃうね</a:t>
            </a:r>
            <a:endParaRPr lang="en-US" altLang="ja-JP" sz="1200">
              <a:solidFill>
                <a:schemeClr val="tx1"/>
              </a:solidFill>
            </a:endParaRPr>
          </a:p>
          <a:p>
            <a:pPr algn="ctr"/>
            <a:r>
              <a:rPr lang="ja-JP" altLang="en-US" sz="1200">
                <a:solidFill>
                  <a:schemeClr val="tx1"/>
                </a:solidFill>
              </a:rPr>
              <a:t>寂しいな</a:t>
            </a:r>
            <a:endParaRPr lang="en-US" altLang="ja-JP" sz="1200">
              <a:solidFill>
                <a:schemeClr val="tx1"/>
              </a:solidFill>
            </a:endParaRPr>
          </a:p>
        </p:txBody>
      </p:sp>
      <p:cxnSp>
        <p:nvCxnSpPr>
          <p:cNvPr id="42" name="直線コネクタ 41">
            <a:extLst>
              <a:ext uri="{FF2B5EF4-FFF2-40B4-BE49-F238E27FC236}">
                <a16:creationId xmlns:a16="http://schemas.microsoft.com/office/drawing/2014/main" id="{159BD0DE-F938-C7AE-6B5C-0CCF70609EA7}"/>
              </a:ext>
            </a:extLst>
          </p:cNvPr>
          <p:cNvCxnSpPr>
            <a:cxnSpLocks/>
            <a:stCxn id="5" idx="2"/>
            <a:endCxn id="39" idx="0"/>
          </p:cNvCxnSpPr>
          <p:nvPr/>
        </p:nvCxnSpPr>
        <p:spPr>
          <a:xfrm flipH="1">
            <a:off x="1356787" y="661752"/>
            <a:ext cx="413" cy="238248"/>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7" name="テキスト ボックス 56">
            <a:extLst>
              <a:ext uri="{FF2B5EF4-FFF2-40B4-BE49-F238E27FC236}">
                <a16:creationId xmlns:a16="http://schemas.microsoft.com/office/drawing/2014/main" id="{3D33A620-A346-191A-21ED-06A36428EE7E}"/>
              </a:ext>
            </a:extLst>
          </p:cNvPr>
          <p:cNvSpPr txBox="1"/>
          <p:nvPr/>
        </p:nvSpPr>
        <p:spPr>
          <a:xfrm>
            <a:off x="2334086" y="887021"/>
            <a:ext cx="1261884" cy="276999"/>
          </a:xfrm>
          <a:prstGeom prst="rect">
            <a:avLst/>
          </a:prstGeom>
          <a:noFill/>
        </p:spPr>
        <p:txBody>
          <a:bodyPr wrap="none" rtlCol="0">
            <a:spAutoFit/>
          </a:bodyPr>
          <a:lstStyle/>
          <a:p>
            <a:r>
              <a:rPr lang="ja-JP" altLang="en-US" sz="1200"/>
              <a:t>勉強に専念する</a:t>
            </a:r>
            <a:endParaRPr kumimoji="1" lang="ja-JP" altLang="en-US" sz="1200"/>
          </a:p>
        </p:txBody>
      </p:sp>
      <p:sp>
        <p:nvSpPr>
          <p:cNvPr id="58" name="テキスト ボックス 57">
            <a:extLst>
              <a:ext uri="{FF2B5EF4-FFF2-40B4-BE49-F238E27FC236}">
                <a16:creationId xmlns:a16="http://schemas.microsoft.com/office/drawing/2014/main" id="{21CD2E37-8C55-0E87-08B5-219CE824222E}"/>
              </a:ext>
            </a:extLst>
          </p:cNvPr>
          <p:cNvSpPr txBox="1"/>
          <p:nvPr/>
        </p:nvSpPr>
        <p:spPr>
          <a:xfrm>
            <a:off x="406937" y="1438282"/>
            <a:ext cx="954107" cy="461665"/>
          </a:xfrm>
          <a:prstGeom prst="rect">
            <a:avLst/>
          </a:prstGeom>
          <a:noFill/>
        </p:spPr>
        <p:txBody>
          <a:bodyPr wrap="none" rtlCol="0">
            <a:spAutoFit/>
          </a:bodyPr>
          <a:lstStyle/>
          <a:p>
            <a:pPr algn="ctr"/>
            <a:r>
              <a:rPr lang="ja-JP" altLang="en-US" sz="1200"/>
              <a:t>復帰を</a:t>
            </a:r>
            <a:endParaRPr lang="en-US" altLang="ja-JP" sz="1200"/>
          </a:p>
          <a:p>
            <a:pPr algn="ctr"/>
            <a:r>
              <a:rPr lang="ja-JP" altLang="en-US" sz="1200"/>
              <a:t>考えている</a:t>
            </a:r>
            <a:endParaRPr kumimoji="1" lang="ja-JP" altLang="en-US" sz="1200"/>
          </a:p>
        </p:txBody>
      </p:sp>
      <p:sp>
        <p:nvSpPr>
          <p:cNvPr id="65" name="フローチャート: 処理 64">
            <a:extLst>
              <a:ext uri="{FF2B5EF4-FFF2-40B4-BE49-F238E27FC236}">
                <a16:creationId xmlns:a16="http://schemas.microsoft.com/office/drawing/2014/main" id="{4F96D15E-0445-BD89-481F-E451A153E454}"/>
              </a:ext>
            </a:extLst>
          </p:cNvPr>
          <p:cNvSpPr/>
          <p:nvPr/>
        </p:nvSpPr>
        <p:spPr>
          <a:xfrm>
            <a:off x="2355301" y="1438538"/>
            <a:ext cx="126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走る姿</a:t>
            </a:r>
            <a:endParaRPr lang="en-US" altLang="ja-JP" sz="1200">
              <a:solidFill>
                <a:schemeClr val="tx1"/>
              </a:solidFill>
            </a:endParaRPr>
          </a:p>
          <a:p>
            <a:pPr algn="ctr"/>
            <a:r>
              <a:rPr lang="ja-JP" altLang="en-US" sz="1200">
                <a:solidFill>
                  <a:schemeClr val="tx1"/>
                </a:solidFill>
              </a:rPr>
              <a:t>見てみたかった</a:t>
            </a:r>
            <a:endParaRPr lang="en-US" altLang="ja-JP" sz="1200">
              <a:solidFill>
                <a:schemeClr val="tx1"/>
              </a:solidFill>
            </a:endParaRPr>
          </a:p>
        </p:txBody>
      </p:sp>
      <p:cxnSp>
        <p:nvCxnSpPr>
          <p:cNvPr id="69" name="直線コネクタ 68">
            <a:extLst>
              <a:ext uri="{FF2B5EF4-FFF2-40B4-BE49-F238E27FC236}">
                <a16:creationId xmlns:a16="http://schemas.microsoft.com/office/drawing/2014/main" id="{D5FF5E1C-C0BD-3771-F425-EBC731930C37}"/>
              </a:ext>
            </a:extLst>
          </p:cNvPr>
          <p:cNvCxnSpPr>
            <a:cxnSpLocks/>
            <a:stCxn id="41" idx="2"/>
            <a:endCxn id="19" idx="0"/>
          </p:cNvCxnSpPr>
          <p:nvPr/>
        </p:nvCxnSpPr>
        <p:spPr>
          <a:xfrm>
            <a:off x="1356787" y="3060000"/>
            <a:ext cx="0" cy="18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71" name="フローチャート: 端子 70">
            <a:extLst>
              <a:ext uri="{FF2B5EF4-FFF2-40B4-BE49-F238E27FC236}">
                <a16:creationId xmlns:a16="http://schemas.microsoft.com/office/drawing/2014/main" id="{5DEA12B6-FE1E-B396-8001-B45A4659C5CE}"/>
              </a:ext>
            </a:extLst>
          </p:cNvPr>
          <p:cNvSpPr/>
          <p:nvPr/>
        </p:nvSpPr>
        <p:spPr>
          <a:xfrm>
            <a:off x="4554713" y="360000"/>
            <a:ext cx="936000" cy="301752"/>
          </a:xfrm>
          <a:prstGeom prst="flowChartTerminator">
            <a:avLst/>
          </a:prstGeom>
          <a:no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TRUE</a:t>
            </a:r>
            <a:r>
              <a:rPr lang="ja-JP" altLang="en-US" sz="1200">
                <a:solidFill>
                  <a:schemeClr val="tx1"/>
                </a:solidFill>
              </a:rPr>
              <a:t>なし</a:t>
            </a:r>
            <a:endParaRPr kumimoji="1" lang="ja-JP" altLang="en-US" sz="1200">
              <a:solidFill>
                <a:schemeClr val="tx1"/>
              </a:solidFill>
            </a:endParaRPr>
          </a:p>
        </p:txBody>
      </p:sp>
      <p:sp>
        <p:nvSpPr>
          <p:cNvPr id="78" name="フローチャート: 処理 77">
            <a:extLst>
              <a:ext uri="{FF2B5EF4-FFF2-40B4-BE49-F238E27FC236}">
                <a16:creationId xmlns:a16="http://schemas.microsoft.com/office/drawing/2014/main" id="{FE6EC874-8D51-AB04-10E6-15D056BAB0E0}"/>
              </a:ext>
            </a:extLst>
          </p:cNvPr>
          <p:cNvSpPr/>
          <p:nvPr/>
        </p:nvSpPr>
        <p:spPr>
          <a:xfrm>
            <a:off x="4032981" y="108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実家に戻り陸上を再開</a:t>
            </a:r>
            <a:endParaRPr kumimoji="1" lang="ja-JP" altLang="en-US" sz="1200">
              <a:solidFill>
                <a:schemeClr val="tx1"/>
              </a:solidFill>
            </a:endParaRPr>
          </a:p>
        </p:txBody>
      </p:sp>
      <p:sp>
        <p:nvSpPr>
          <p:cNvPr id="87" name="フローチャート: 判断 86">
            <a:extLst>
              <a:ext uri="{FF2B5EF4-FFF2-40B4-BE49-F238E27FC236}">
                <a16:creationId xmlns:a16="http://schemas.microsoft.com/office/drawing/2014/main" id="{CDAC357D-86CD-2893-DEC3-9C89F1175211}"/>
              </a:ext>
            </a:extLst>
          </p:cNvPr>
          <p:cNvSpPr/>
          <p:nvPr/>
        </p:nvSpPr>
        <p:spPr>
          <a:xfrm>
            <a:off x="4032981" y="252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何と声を</a:t>
            </a:r>
            <a:endParaRPr lang="en-US" altLang="ja-JP" sz="1200">
              <a:solidFill>
                <a:schemeClr val="tx1"/>
              </a:solidFill>
            </a:endParaRPr>
          </a:p>
          <a:p>
            <a:pPr algn="ctr"/>
            <a:r>
              <a:rPr lang="ja-JP" altLang="en-US" sz="1200">
                <a:solidFill>
                  <a:schemeClr val="tx1"/>
                </a:solidFill>
              </a:rPr>
              <a:t>かける？</a:t>
            </a:r>
            <a:endParaRPr lang="en-US" altLang="ja-JP" sz="1200">
              <a:solidFill>
                <a:schemeClr val="tx1"/>
              </a:solidFill>
            </a:endParaRPr>
          </a:p>
        </p:txBody>
      </p:sp>
      <p:cxnSp>
        <p:nvCxnSpPr>
          <p:cNvPr id="96" name="直線コネクタ 95">
            <a:extLst>
              <a:ext uri="{FF2B5EF4-FFF2-40B4-BE49-F238E27FC236}">
                <a16:creationId xmlns:a16="http://schemas.microsoft.com/office/drawing/2014/main" id="{FA3BB0F4-A5CB-BF4F-CDC9-C99F026E3807}"/>
              </a:ext>
            </a:extLst>
          </p:cNvPr>
          <p:cNvCxnSpPr>
            <a:cxnSpLocks/>
            <a:stCxn id="78" idx="2"/>
            <a:endCxn id="67" idx="0"/>
          </p:cNvCxnSpPr>
          <p:nvPr/>
        </p:nvCxnSpPr>
        <p:spPr>
          <a:xfrm flipH="1">
            <a:off x="5022033" y="1440000"/>
            <a:ext cx="948" cy="36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直線コネクタ 98">
            <a:extLst>
              <a:ext uri="{FF2B5EF4-FFF2-40B4-BE49-F238E27FC236}">
                <a16:creationId xmlns:a16="http://schemas.microsoft.com/office/drawing/2014/main" id="{23D617BD-1A63-DB55-F2F2-AB50BA94E49E}"/>
              </a:ext>
            </a:extLst>
          </p:cNvPr>
          <p:cNvCxnSpPr>
            <a:cxnSpLocks/>
            <a:stCxn id="87" idx="2"/>
            <a:endCxn id="97" idx="0"/>
          </p:cNvCxnSpPr>
          <p:nvPr/>
        </p:nvCxnSpPr>
        <p:spPr>
          <a:xfrm flipH="1">
            <a:off x="5022033" y="3060000"/>
            <a:ext cx="948" cy="72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テキスト ボックス 102">
            <a:extLst>
              <a:ext uri="{FF2B5EF4-FFF2-40B4-BE49-F238E27FC236}">
                <a16:creationId xmlns:a16="http://schemas.microsoft.com/office/drawing/2014/main" id="{90A8F61F-4F95-1D93-63F5-4D1ECE603D50}"/>
              </a:ext>
            </a:extLst>
          </p:cNvPr>
          <p:cNvSpPr txBox="1"/>
          <p:nvPr/>
        </p:nvSpPr>
        <p:spPr>
          <a:xfrm>
            <a:off x="6008803" y="2509031"/>
            <a:ext cx="646331" cy="276999"/>
          </a:xfrm>
          <a:prstGeom prst="rect">
            <a:avLst/>
          </a:prstGeom>
          <a:noFill/>
        </p:spPr>
        <p:txBody>
          <a:bodyPr wrap="none" rtlCol="0">
            <a:spAutoFit/>
          </a:bodyPr>
          <a:lstStyle/>
          <a:p>
            <a:r>
              <a:rPr lang="ja-JP" altLang="en-US" sz="1200"/>
              <a:t>別れる</a:t>
            </a:r>
            <a:endParaRPr kumimoji="1" lang="ja-JP" altLang="en-US" sz="1200"/>
          </a:p>
        </p:txBody>
      </p:sp>
      <p:sp>
        <p:nvSpPr>
          <p:cNvPr id="104" name="テキスト ボックス 103">
            <a:extLst>
              <a:ext uri="{FF2B5EF4-FFF2-40B4-BE49-F238E27FC236}">
                <a16:creationId xmlns:a16="http://schemas.microsoft.com/office/drawing/2014/main" id="{CBF3F2D7-01E6-04D6-6C67-62B16095E7A1}"/>
              </a:ext>
            </a:extLst>
          </p:cNvPr>
          <p:cNvSpPr txBox="1"/>
          <p:nvPr/>
        </p:nvSpPr>
        <p:spPr>
          <a:xfrm>
            <a:off x="3765808" y="3049031"/>
            <a:ext cx="1261884" cy="276999"/>
          </a:xfrm>
          <a:prstGeom prst="rect">
            <a:avLst/>
          </a:prstGeom>
          <a:noFill/>
        </p:spPr>
        <p:txBody>
          <a:bodyPr wrap="none" rtlCol="0">
            <a:spAutoFit/>
          </a:bodyPr>
          <a:lstStyle/>
          <a:p>
            <a:r>
              <a:rPr kumimoji="1" lang="ja-JP" altLang="en-US" sz="1200"/>
              <a:t>また会いに行く</a:t>
            </a:r>
          </a:p>
        </p:txBody>
      </p:sp>
      <p:sp>
        <p:nvSpPr>
          <p:cNvPr id="9" name="フローチャート: 端子 8">
            <a:extLst>
              <a:ext uri="{FF2B5EF4-FFF2-40B4-BE49-F238E27FC236}">
                <a16:creationId xmlns:a16="http://schemas.microsoft.com/office/drawing/2014/main" id="{AAC50879-2C71-BFCC-9030-E728E1E866A4}"/>
              </a:ext>
            </a:extLst>
          </p:cNvPr>
          <p:cNvSpPr/>
          <p:nvPr/>
        </p:nvSpPr>
        <p:spPr>
          <a:xfrm>
            <a:off x="896760" y="4680000"/>
            <a:ext cx="914400" cy="301752"/>
          </a:xfrm>
          <a:prstGeom prst="flowChartTerminato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a:solidFill>
                  <a:schemeClr val="tx1"/>
                </a:solidFill>
              </a:rPr>
              <a:t>8</a:t>
            </a:r>
            <a:r>
              <a:rPr kumimoji="1" lang="ja-JP" altLang="en-US" sz="1200">
                <a:solidFill>
                  <a:schemeClr val="tx1"/>
                </a:solidFill>
              </a:rPr>
              <a:t>話へ</a:t>
            </a:r>
          </a:p>
        </p:txBody>
      </p:sp>
      <p:sp>
        <p:nvSpPr>
          <p:cNvPr id="2" name="フローチャート: 端子 1">
            <a:extLst>
              <a:ext uri="{FF2B5EF4-FFF2-40B4-BE49-F238E27FC236}">
                <a16:creationId xmlns:a16="http://schemas.microsoft.com/office/drawing/2014/main" id="{296D2A10-AAF6-D8E3-80A1-9A5F0FE4CF96}"/>
              </a:ext>
            </a:extLst>
          </p:cNvPr>
          <p:cNvSpPr/>
          <p:nvPr/>
        </p:nvSpPr>
        <p:spPr>
          <a:xfrm>
            <a:off x="8231562" y="360000"/>
            <a:ext cx="914400" cy="301752"/>
          </a:xfrm>
          <a:prstGeom prst="flowChartTerminator">
            <a:avLst/>
          </a:prstGeom>
          <a:noFill/>
          <a:ln>
            <a:solidFill>
              <a:srgbClr val="C8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BAD</a:t>
            </a:r>
            <a:endParaRPr kumimoji="1" lang="ja-JP" altLang="en-US" sz="1200">
              <a:solidFill>
                <a:schemeClr val="tx1"/>
              </a:solidFill>
            </a:endParaRPr>
          </a:p>
        </p:txBody>
      </p:sp>
      <p:cxnSp>
        <p:nvCxnSpPr>
          <p:cNvPr id="12" name="直線コネクタ 11">
            <a:extLst>
              <a:ext uri="{FF2B5EF4-FFF2-40B4-BE49-F238E27FC236}">
                <a16:creationId xmlns:a16="http://schemas.microsoft.com/office/drawing/2014/main" id="{2E7F61DC-2D2D-DD4D-77BC-C768F132102A}"/>
              </a:ext>
            </a:extLst>
          </p:cNvPr>
          <p:cNvCxnSpPr>
            <a:cxnSpLocks/>
            <a:stCxn id="120" idx="2"/>
            <a:endCxn id="121" idx="0"/>
          </p:cNvCxnSpPr>
          <p:nvPr/>
        </p:nvCxnSpPr>
        <p:spPr>
          <a:xfrm flipH="1">
            <a:off x="8688227" y="1444228"/>
            <a:ext cx="948" cy="3516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5C3CB4F2-CA08-7663-7A61-9E737A765247}"/>
              </a:ext>
            </a:extLst>
          </p:cNvPr>
          <p:cNvSpPr txBox="1"/>
          <p:nvPr/>
        </p:nvSpPr>
        <p:spPr>
          <a:xfrm>
            <a:off x="7887061" y="3056030"/>
            <a:ext cx="800219" cy="276999"/>
          </a:xfrm>
          <a:prstGeom prst="rect">
            <a:avLst/>
          </a:prstGeom>
          <a:noFill/>
        </p:spPr>
        <p:txBody>
          <a:bodyPr wrap="none" rtlCol="0">
            <a:spAutoFit/>
          </a:bodyPr>
          <a:lstStyle/>
          <a:p>
            <a:r>
              <a:rPr lang="ja-JP" altLang="en-US" sz="1200"/>
              <a:t>謝罪する</a:t>
            </a:r>
            <a:endParaRPr kumimoji="1" lang="ja-JP" altLang="en-US" sz="1200"/>
          </a:p>
        </p:txBody>
      </p:sp>
      <p:cxnSp>
        <p:nvCxnSpPr>
          <p:cNvPr id="35" name="直線コネクタ 34">
            <a:extLst>
              <a:ext uri="{FF2B5EF4-FFF2-40B4-BE49-F238E27FC236}">
                <a16:creationId xmlns:a16="http://schemas.microsoft.com/office/drawing/2014/main" id="{D4E90428-3BEC-1DC7-6D34-1A83ED132C34}"/>
              </a:ext>
            </a:extLst>
          </p:cNvPr>
          <p:cNvCxnSpPr>
            <a:cxnSpLocks/>
            <a:stCxn id="121" idx="2"/>
            <a:endCxn id="123" idx="0"/>
          </p:cNvCxnSpPr>
          <p:nvPr/>
        </p:nvCxnSpPr>
        <p:spPr>
          <a:xfrm>
            <a:off x="8688227" y="2155838"/>
            <a:ext cx="0" cy="364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フローチャート: 端子 48">
            <a:extLst>
              <a:ext uri="{FF2B5EF4-FFF2-40B4-BE49-F238E27FC236}">
                <a16:creationId xmlns:a16="http://schemas.microsoft.com/office/drawing/2014/main" id="{67F99EC6-FB47-9DE4-9979-3E87967E3BBE}"/>
              </a:ext>
            </a:extLst>
          </p:cNvPr>
          <p:cNvSpPr/>
          <p:nvPr/>
        </p:nvSpPr>
        <p:spPr>
          <a:xfrm>
            <a:off x="8147280" y="5400000"/>
            <a:ext cx="1080000" cy="301752"/>
          </a:xfrm>
          <a:prstGeom prst="flowChartTerminator">
            <a:avLst/>
          </a:prstGeom>
          <a:noFill/>
          <a:ln>
            <a:solidFill>
              <a:srgbClr val="C8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謝罪エンド</a:t>
            </a:r>
            <a:endParaRPr kumimoji="1" lang="ja-JP" altLang="en-US" sz="1200">
              <a:solidFill>
                <a:schemeClr val="tx1"/>
              </a:solidFill>
            </a:endParaRPr>
          </a:p>
        </p:txBody>
      </p:sp>
      <p:cxnSp>
        <p:nvCxnSpPr>
          <p:cNvPr id="51" name="直線コネクタ 50">
            <a:extLst>
              <a:ext uri="{FF2B5EF4-FFF2-40B4-BE49-F238E27FC236}">
                <a16:creationId xmlns:a16="http://schemas.microsoft.com/office/drawing/2014/main" id="{42ABFA9D-BB5B-4D21-EAB8-C5DEA6AA0A75}"/>
              </a:ext>
            </a:extLst>
          </p:cNvPr>
          <p:cNvCxnSpPr>
            <a:cxnSpLocks/>
            <a:stCxn id="123" idx="2"/>
            <a:endCxn id="49" idx="0"/>
          </p:cNvCxnSpPr>
          <p:nvPr/>
        </p:nvCxnSpPr>
        <p:spPr>
          <a:xfrm flipH="1">
            <a:off x="8687280" y="3060000"/>
            <a:ext cx="947" cy="234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直線コネクタ 14">
            <a:extLst>
              <a:ext uri="{FF2B5EF4-FFF2-40B4-BE49-F238E27FC236}">
                <a16:creationId xmlns:a16="http://schemas.microsoft.com/office/drawing/2014/main" id="{C3478E76-4744-1519-E2D1-63A302A4D7AA}"/>
              </a:ext>
            </a:extLst>
          </p:cNvPr>
          <p:cNvCxnSpPr>
            <a:cxnSpLocks/>
            <a:stCxn id="2" idx="2"/>
            <a:endCxn id="120" idx="0"/>
          </p:cNvCxnSpPr>
          <p:nvPr/>
        </p:nvCxnSpPr>
        <p:spPr>
          <a:xfrm>
            <a:off x="8688762" y="661752"/>
            <a:ext cx="413" cy="4224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22EC6811-C515-E626-E325-B0B7B90760E6}"/>
              </a:ext>
            </a:extLst>
          </p:cNvPr>
          <p:cNvSpPr txBox="1"/>
          <p:nvPr/>
        </p:nvSpPr>
        <p:spPr>
          <a:xfrm>
            <a:off x="0" y="5400000"/>
            <a:ext cx="3623108" cy="1200329"/>
          </a:xfrm>
          <a:prstGeom prst="rect">
            <a:avLst/>
          </a:prstGeom>
          <a:noFill/>
        </p:spPr>
        <p:txBody>
          <a:bodyPr wrap="none" rtlCol="0">
            <a:spAutoFit/>
          </a:bodyPr>
          <a:lstStyle/>
          <a:p>
            <a:r>
              <a:rPr lang="en-US" altLang="ja-JP" dirty="0"/>
              <a:t>7</a:t>
            </a:r>
            <a:r>
              <a:rPr lang="ja-JP" altLang="en-US" dirty="0"/>
              <a:t>話終了時点で</a:t>
            </a:r>
            <a:r>
              <a:rPr lang="en-US" altLang="ja-JP" dirty="0"/>
              <a:t>(</a:t>
            </a:r>
            <a:r>
              <a:rPr lang="ja-JP" altLang="en-US" dirty="0"/>
              <a:t>赤矢印は全</a:t>
            </a:r>
            <a:r>
              <a:rPr lang="en-US" altLang="ja-JP" dirty="0"/>
              <a:t>13</a:t>
            </a:r>
            <a:r>
              <a:rPr lang="ja-JP" altLang="en-US" dirty="0"/>
              <a:t>回</a:t>
            </a:r>
            <a:r>
              <a:rPr lang="en-US" altLang="ja-JP" dirty="0"/>
              <a:t>)</a:t>
            </a:r>
          </a:p>
          <a:p>
            <a:r>
              <a:rPr lang="ja-JP" altLang="en-US" dirty="0">
                <a:solidFill>
                  <a:schemeClr val="tx2">
                    <a:lumMod val="50000"/>
                    <a:lumOff val="50000"/>
                  </a:schemeClr>
                </a:solidFill>
              </a:rPr>
              <a:t>青線だけ進んだ </a:t>
            </a:r>
            <a:r>
              <a:rPr lang="en-US" altLang="ja-JP" dirty="0">
                <a:solidFill>
                  <a:schemeClr val="tx2">
                    <a:lumMod val="50000"/>
                    <a:lumOff val="50000"/>
                  </a:schemeClr>
                </a:solidFill>
              </a:rPr>
              <a:t>― TRUE</a:t>
            </a:r>
            <a:r>
              <a:rPr lang="ja-JP" altLang="en-US" dirty="0">
                <a:solidFill>
                  <a:schemeClr val="tx2">
                    <a:lumMod val="50000"/>
                    <a:lumOff val="50000"/>
                  </a:schemeClr>
                </a:solidFill>
              </a:rPr>
              <a:t>あり</a:t>
            </a:r>
            <a:r>
              <a:rPr lang="en-US" altLang="ja-JP" dirty="0">
                <a:solidFill>
                  <a:schemeClr val="tx2">
                    <a:lumMod val="50000"/>
                    <a:lumOff val="50000"/>
                  </a:schemeClr>
                </a:solidFill>
              </a:rPr>
              <a:t>(8</a:t>
            </a:r>
            <a:r>
              <a:rPr lang="ja-JP" altLang="en-US" dirty="0">
                <a:solidFill>
                  <a:schemeClr val="tx2">
                    <a:lumMod val="50000"/>
                    <a:lumOff val="50000"/>
                  </a:schemeClr>
                </a:solidFill>
              </a:rPr>
              <a:t>話</a:t>
            </a:r>
            <a:r>
              <a:rPr lang="en-US" altLang="ja-JP" dirty="0">
                <a:solidFill>
                  <a:schemeClr val="tx2">
                    <a:lumMod val="50000"/>
                    <a:lumOff val="50000"/>
                  </a:schemeClr>
                </a:solidFill>
              </a:rPr>
              <a:t>)</a:t>
            </a:r>
          </a:p>
          <a:p>
            <a:r>
              <a:rPr lang="en-US" altLang="ja-JP" dirty="0">
                <a:solidFill>
                  <a:srgbClr val="FF2800"/>
                </a:solidFill>
              </a:rPr>
              <a:t>1</a:t>
            </a:r>
            <a:r>
              <a:rPr lang="ja-JP" altLang="en-US" dirty="0">
                <a:solidFill>
                  <a:srgbClr val="FF2800"/>
                </a:solidFill>
              </a:rPr>
              <a:t>回以上赤矢印 → </a:t>
            </a:r>
            <a:r>
              <a:rPr lang="en-US" altLang="ja-JP" dirty="0">
                <a:solidFill>
                  <a:srgbClr val="FF2800"/>
                </a:solidFill>
              </a:rPr>
              <a:t>TRUE</a:t>
            </a:r>
            <a:r>
              <a:rPr lang="ja-JP" altLang="en-US" dirty="0">
                <a:solidFill>
                  <a:srgbClr val="FF2800"/>
                </a:solidFill>
              </a:rPr>
              <a:t>なし</a:t>
            </a:r>
            <a:r>
              <a:rPr lang="en-US" altLang="ja-JP" dirty="0">
                <a:solidFill>
                  <a:srgbClr val="FF2800"/>
                </a:solidFill>
              </a:rPr>
              <a:t>(8</a:t>
            </a:r>
            <a:r>
              <a:rPr lang="ja-JP" altLang="en-US" dirty="0">
                <a:solidFill>
                  <a:srgbClr val="FF2800"/>
                </a:solidFill>
              </a:rPr>
              <a:t>話</a:t>
            </a:r>
            <a:r>
              <a:rPr lang="en-US" altLang="ja-JP" dirty="0">
                <a:solidFill>
                  <a:srgbClr val="FF2800"/>
                </a:solidFill>
              </a:rPr>
              <a:t>)</a:t>
            </a:r>
          </a:p>
          <a:p>
            <a:r>
              <a:rPr lang="en-US" altLang="ja-JP">
                <a:solidFill>
                  <a:srgbClr val="C800FF"/>
                </a:solidFill>
              </a:rPr>
              <a:t>11</a:t>
            </a:r>
            <a:r>
              <a:rPr lang="ja-JP" altLang="en-US">
                <a:solidFill>
                  <a:srgbClr val="C800FF"/>
                </a:solidFill>
              </a:rPr>
              <a:t>回</a:t>
            </a:r>
            <a:r>
              <a:rPr lang="ja-JP" altLang="en-US" dirty="0">
                <a:solidFill>
                  <a:srgbClr val="C800FF"/>
                </a:solidFill>
              </a:rPr>
              <a:t>以上赤矢印 → </a:t>
            </a:r>
            <a:r>
              <a:rPr lang="en-US" altLang="ja-JP" dirty="0">
                <a:solidFill>
                  <a:srgbClr val="C800FF"/>
                </a:solidFill>
              </a:rPr>
              <a:t>BAD(8</a:t>
            </a:r>
            <a:r>
              <a:rPr lang="ja-JP" altLang="en-US" dirty="0">
                <a:solidFill>
                  <a:srgbClr val="C800FF"/>
                </a:solidFill>
              </a:rPr>
              <a:t>話</a:t>
            </a:r>
            <a:r>
              <a:rPr lang="en-US" altLang="ja-JP" dirty="0">
                <a:solidFill>
                  <a:srgbClr val="C800FF"/>
                </a:solidFill>
              </a:rPr>
              <a:t>)</a:t>
            </a:r>
          </a:p>
        </p:txBody>
      </p:sp>
      <p:sp>
        <p:nvSpPr>
          <p:cNvPr id="34" name="フローチャート: 処理 33">
            <a:extLst>
              <a:ext uri="{FF2B5EF4-FFF2-40B4-BE49-F238E27FC236}">
                <a16:creationId xmlns:a16="http://schemas.microsoft.com/office/drawing/2014/main" id="{01F46433-B6FE-7151-54E3-3B409E0DC40C}"/>
              </a:ext>
            </a:extLst>
          </p:cNvPr>
          <p:cNvSpPr/>
          <p:nvPr/>
        </p:nvSpPr>
        <p:spPr>
          <a:xfrm>
            <a:off x="6096000" y="3056030"/>
            <a:ext cx="126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今まで</a:t>
            </a:r>
            <a:endParaRPr lang="en-US" altLang="ja-JP" sz="1200">
              <a:solidFill>
                <a:schemeClr val="tx1"/>
              </a:solidFill>
            </a:endParaRPr>
          </a:p>
          <a:p>
            <a:pPr algn="ctr"/>
            <a:r>
              <a:rPr lang="ja-JP" altLang="en-US" sz="1200">
                <a:solidFill>
                  <a:schemeClr val="tx1"/>
                </a:solidFill>
              </a:rPr>
              <a:t>ありがとね</a:t>
            </a:r>
            <a:endParaRPr lang="en-US" altLang="ja-JP" sz="1200">
              <a:solidFill>
                <a:schemeClr val="tx1"/>
              </a:solidFill>
            </a:endParaRPr>
          </a:p>
        </p:txBody>
      </p:sp>
      <p:sp>
        <p:nvSpPr>
          <p:cNvPr id="19" name="フローチャート: 判断 18">
            <a:extLst>
              <a:ext uri="{FF2B5EF4-FFF2-40B4-BE49-F238E27FC236}">
                <a16:creationId xmlns:a16="http://schemas.microsoft.com/office/drawing/2014/main" id="{B540BD23-8D65-9CE8-55BF-33D17BE6CAD1}"/>
              </a:ext>
            </a:extLst>
          </p:cNvPr>
          <p:cNvSpPr/>
          <p:nvPr/>
        </p:nvSpPr>
        <p:spPr>
          <a:xfrm>
            <a:off x="366787" y="324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遠距離恋愛</a:t>
            </a:r>
            <a:endParaRPr lang="en-US" altLang="ja-JP" sz="1200">
              <a:solidFill>
                <a:schemeClr val="tx1"/>
              </a:solidFill>
            </a:endParaRPr>
          </a:p>
        </p:txBody>
      </p:sp>
      <p:sp>
        <p:nvSpPr>
          <p:cNvPr id="27" name="テキスト ボックス 26">
            <a:extLst>
              <a:ext uri="{FF2B5EF4-FFF2-40B4-BE49-F238E27FC236}">
                <a16:creationId xmlns:a16="http://schemas.microsoft.com/office/drawing/2014/main" id="{8BDD3CFA-5BEF-0A9C-86ED-9C769D72B7F1}"/>
              </a:ext>
            </a:extLst>
          </p:cNvPr>
          <p:cNvSpPr txBox="1"/>
          <p:nvPr/>
        </p:nvSpPr>
        <p:spPr>
          <a:xfrm>
            <a:off x="2368814" y="3233001"/>
            <a:ext cx="954107" cy="276999"/>
          </a:xfrm>
          <a:prstGeom prst="rect">
            <a:avLst/>
          </a:prstGeom>
          <a:noFill/>
        </p:spPr>
        <p:txBody>
          <a:bodyPr wrap="none" rtlCol="0">
            <a:spAutoFit/>
          </a:bodyPr>
          <a:lstStyle/>
          <a:p>
            <a:r>
              <a:rPr kumimoji="1" lang="ja-JP" altLang="en-US" sz="1200"/>
              <a:t>分からない</a:t>
            </a:r>
          </a:p>
        </p:txBody>
      </p:sp>
      <p:sp>
        <p:nvSpPr>
          <p:cNvPr id="28" name="テキスト ボックス 27">
            <a:extLst>
              <a:ext uri="{FF2B5EF4-FFF2-40B4-BE49-F238E27FC236}">
                <a16:creationId xmlns:a16="http://schemas.microsoft.com/office/drawing/2014/main" id="{ED3304C1-760B-80F1-2095-2B83EF3E97EE}"/>
              </a:ext>
            </a:extLst>
          </p:cNvPr>
          <p:cNvSpPr txBox="1"/>
          <p:nvPr/>
        </p:nvSpPr>
        <p:spPr>
          <a:xfrm>
            <a:off x="397724" y="3779229"/>
            <a:ext cx="954107" cy="276999"/>
          </a:xfrm>
          <a:prstGeom prst="rect">
            <a:avLst/>
          </a:prstGeom>
          <a:noFill/>
        </p:spPr>
        <p:txBody>
          <a:bodyPr wrap="none" rtlCol="0">
            <a:spAutoFit/>
          </a:bodyPr>
          <a:lstStyle/>
          <a:p>
            <a:r>
              <a:rPr lang="ja-JP" altLang="en-US" sz="1200"/>
              <a:t>うまくいく</a:t>
            </a:r>
            <a:endParaRPr lang="en-US" altLang="ja-JP" sz="1200"/>
          </a:p>
        </p:txBody>
      </p:sp>
      <p:cxnSp>
        <p:nvCxnSpPr>
          <p:cNvPr id="29" name="直線コネクタ 28">
            <a:extLst>
              <a:ext uri="{FF2B5EF4-FFF2-40B4-BE49-F238E27FC236}">
                <a16:creationId xmlns:a16="http://schemas.microsoft.com/office/drawing/2014/main" id="{3EAFD3A2-0BB6-8809-4BFB-87BF4A047DAF}"/>
              </a:ext>
            </a:extLst>
          </p:cNvPr>
          <p:cNvCxnSpPr>
            <a:cxnSpLocks/>
            <a:stCxn id="19" idx="2"/>
            <a:endCxn id="9" idx="0"/>
          </p:cNvCxnSpPr>
          <p:nvPr/>
        </p:nvCxnSpPr>
        <p:spPr>
          <a:xfrm flipH="1">
            <a:off x="1353960" y="3780000"/>
            <a:ext cx="2827" cy="90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8" name="フローチャート: 処理 37">
            <a:extLst>
              <a:ext uri="{FF2B5EF4-FFF2-40B4-BE49-F238E27FC236}">
                <a16:creationId xmlns:a16="http://schemas.microsoft.com/office/drawing/2014/main" id="{B32F9C7F-22CC-9E09-2CF5-A46D8377649E}"/>
              </a:ext>
            </a:extLst>
          </p:cNvPr>
          <p:cNvSpPr/>
          <p:nvPr/>
        </p:nvSpPr>
        <p:spPr>
          <a:xfrm>
            <a:off x="2255034" y="3798000"/>
            <a:ext cx="144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rPr>
              <a:t>どう思ってるか</a:t>
            </a:r>
            <a:endParaRPr lang="en-US" altLang="ja-JP" sz="1200" dirty="0">
              <a:solidFill>
                <a:schemeClr val="tx1"/>
              </a:solidFill>
            </a:endParaRPr>
          </a:p>
          <a:p>
            <a:pPr algn="ctr"/>
            <a:r>
              <a:rPr lang="ja-JP" altLang="en-US" sz="1200" dirty="0">
                <a:solidFill>
                  <a:schemeClr val="tx1"/>
                </a:solidFill>
              </a:rPr>
              <a:t>聞きたかったのに</a:t>
            </a:r>
            <a:endParaRPr lang="en-US" altLang="ja-JP" sz="1200" dirty="0">
              <a:solidFill>
                <a:schemeClr val="tx1"/>
              </a:solidFill>
            </a:endParaRPr>
          </a:p>
        </p:txBody>
      </p:sp>
      <p:cxnSp>
        <p:nvCxnSpPr>
          <p:cNvPr id="50" name="直線コネクタ 49">
            <a:extLst>
              <a:ext uri="{FF2B5EF4-FFF2-40B4-BE49-F238E27FC236}">
                <a16:creationId xmlns:a16="http://schemas.microsoft.com/office/drawing/2014/main" id="{DC870BEA-DCE2-022B-E37B-B802179E76DE}"/>
              </a:ext>
            </a:extLst>
          </p:cNvPr>
          <p:cNvCxnSpPr>
            <a:cxnSpLocks/>
            <a:stCxn id="71" idx="2"/>
            <a:endCxn id="78" idx="0"/>
          </p:cNvCxnSpPr>
          <p:nvPr/>
        </p:nvCxnSpPr>
        <p:spPr>
          <a:xfrm>
            <a:off x="5022713" y="661752"/>
            <a:ext cx="268" cy="4182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7" name="フローチャート: 処理 66">
            <a:extLst>
              <a:ext uri="{FF2B5EF4-FFF2-40B4-BE49-F238E27FC236}">
                <a16:creationId xmlns:a16="http://schemas.microsoft.com/office/drawing/2014/main" id="{1BF8EDFD-6290-D2C1-D85D-2DD38EE0BE3C}"/>
              </a:ext>
            </a:extLst>
          </p:cNvPr>
          <p:cNvSpPr/>
          <p:nvPr/>
        </p:nvSpPr>
        <p:spPr>
          <a:xfrm>
            <a:off x="4032033" y="1800000"/>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電話がかかる</a:t>
            </a:r>
          </a:p>
        </p:txBody>
      </p:sp>
      <p:cxnSp>
        <p:nvCxnSpPr>
          <p:cNvPr id="70" name="直線コネクタ 69">
            <a:extLst>
              <a:ext uri="{FF2B5EF4-FFF2-40B4-BE49-F238E27FC236}">
                <a16:creationId xmlns:a16="http://schemas.microsoft.com/office/drawing/2014/main" id="{D50A041F-5906-D2BA-5FF4-9FED8AC66C61}"/>
              </a:ext>
            </a:extLst>
          </p:cNvPr>
          <p:cNvCxnSpPr>
            <a:cxnSpLocks/>
            <a:stCxn id="67" idx="2"/>
            <a:endCxn id="87" idx="0"/>
          </p:cNvCxnSpPr>
          <p:nvPr/>
        </p:nvCxnSpPr>
        <p:spPr>
          <a:xfrm>
            <a:off x="5022033" y="2160000"/>
            <a:ext cx="948" cy="36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コネクタ: カギ線 75">
            <a:extLst>
              <a:ext uri="{FF2B5EF4-FFF2-40B4-BE49-F238E27FC236}">
                <a16:creationId xmlns:a16="http://schemas.microsoft.com/office/drawing/2014/main" id="{FC55114F-1E28-D098-6623-8EBD9D256170}"/>
              </a:ext>
            </a:extLst>
          </p:cNvPr>
          <p:cNvCxnSpPr>
            <a:stCxn id="87" idx="3"/>
            <a:endCxn id="34" idx="0"/>
          </p:cNvCxnSpPr>
          <p:nvPr/>
        </p:nvCxnSpPr>
        <p:spPr>
          <a:xfrm>
            <a:off x="6012981" y="2790000"/>
            <a:ext cx="713019" cy="266030"/>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フローチャート: 処理 82">
            <a:extLst>
              <a:ext uri="{FF2B5EF4-FFF2-40B4-BE49-F238E27FC236}">
                <a16:creationId xmlns:a16="http://schemas.microsoft.com/office/drawing/2014/main" id="{066DD156-1950-209E-0A4B-F90B9DC8E67B}"/>
              </a:ext>
            </a:extLst>
          </p:cNvPr>
          <p:cNvSpPr/>
          <p:nvPr/>
        </p:nvSpPr>
        <p:spPr>
          <a:xfrm>
            <a:off x="6187207" y="3960000"/>
            <a:ext cx="1080000" cy="36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200">
                <a:solidFill>
                  <a:schemeClr val="tx1"/>
                </a:solidFill>
              </a:rPr>
              <a:t>1</a:t>
            </a:r>
            <a:r>
              <a:rPr lang="ja-JP" altLang="en-US" sz="1200">
                <a:solidFill>
                  <a:schemeClr val="tx1"/>
                </a:solidFill>
              </a:rPr>
              <a:t>年後、再会</a:t>
            </a:r>
            <a:endParaRPr lang="en-US" altLang="ja-JP" sz="1200">
              <a:solidFill>
                <a:schemeClr val="tx1"/>
              </a:solidFill>
            </a:endParaRPr>
          </a:p>
        </p:txBody>
      </p:sp>
      <p:cxnSp>
        <p:nvCxnSpPr>
          <p:cNvPr id="85" name="直線矢印コネクタ 84">
            <a:extLst>
              <a:ext uri="{FF2B5EF4-FFF2-40B4-BE49-F238E27FC236}">
                <a16:creationId xmlns:a16="http://schemas.microsoft.com/office/drawing/2014/main" id="{31757E34-BB3A-EC64-1BCF-6F6F99C88BC3}"/>
              </a:ext>
            </a:extLst>
          </p:cNvPr>
          <p:cNvCxnSpPr>
            <a:cxnSpLocks/>
            <a:stCxn id="34" idx="2"/>
            <a:endCxn id="83" idx="0"/>
          </p:cNvCxnSpPr>
          <p:nvPr/>
        </p:nvCxnSpPr>
        <p:spPr>
          <a:xfrm>
            <a:off x="6726000" y="3596030"/>
            <a:ext cx="1207" cy="3639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フローチャート: 端子 88">
            <a:extLst>
              <a:ext uri="{FF2B5EF4-FFF2-40B4-BE49-F238E27FC236}">
                <a16:creationId xmlns:a16="http://schemas.microsoft.com/office/drawing/2014/main" id="{D2DC937A-D604-0988-D3AE-9A621AC0C7DE}"/>
              </a:ext>
            </a:extLst>
          </p:cNvPr>
          <p:cNvSpPr/>
          <p:nvPr/>
        </p:nvSpPr>
        <p:spPr>
          <a:xfrm>
            <a:off x="5826000" y="4680000"/>
            <a:ext cx="1800000" cy="540000"/>
          </a:xfrm>
          <a:prstGeom prst="flowChartTerminator">
            <a:avLst/>
          </a:prstGeom>
          <a:no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お友達からよろしく</a:t>
            </a:r>
            <a:endParaRPr kumimoji="1" lang="en-US" altLang="ja-JP" sz="1200">
              <a:solidFill>
                <a:schemeClr val="tx1"/>
              </a:solidFill>
            </a:endParaRPr>
          </a:p>
          <a:p>
            <a:pPr algn="ctr"/>
            <a:r>
              <a:rPr kumimoji="1" lang="ja-JP" altLang="en-US" sz="1200">
                <a:solidFill>
                  <a:schemeClr val="tx1"/>
                </a:solidFill>
              </a:rPr>
              <a:t>エンド</a:t>
            </a:r>
          </a:p>
        </p:txBody>
      </p:sp>
      <p:cxnSp>
        <p:nvCxnSpPr>
          <p:cNvPr id="90" name="直線矢印コネクタ 89">
            <a:extLst>
              <a:ext uri="{FF2B5EF4-FFF2-40B4-BE49-F238E27FC236}">
                <a16:creationId xmlns:a16="http://schemas.microsoft.com/office/drawing/2014/main" id="{D1075D76-9B85-7CDB-680C-B23DF7DFC3C2}"/>
              </a:ext>
            </a:extLst>
          </p:cNvPr>
          <p:cNvCxnSpPr>
            <a:cxnSpLocks/>
            <a:stCxn id="83" idx="2"/>
            <a:endCxn id="89" idx="0"/>
          </p:cNvCxnSpPr>
          <p:nvPr/>
        </p:nvCxnSpPr>
        <p:spPr>
          <a:xfrm flipH="1">
            <a:off x="6726000" y="4320000"/>
            <a:ext cx="1207" cy="3600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7" name="フローチャート: 処理 96">
            <a:extLst>
              <a:ext uri="{FF2B5EF4-FFF2-40B4-BE49-F238E27FC236}">
                <a16:creationId xmlns:a16="http://schemas.microsoft.com/office/drawing/2014/main" id="{D572BD31-51D3-9131-E83D-B7627F26D855}"/>
              </a:ext>
            </a:extLst>
          </p:cNvPr>
          <p:cNvSpPr/>
          <p:nvPr/>
        </p:nvSpPr>
        <p:spPr>
          <a:xfrm>
            <a:off x="4032033" y="3780000"/>
            <a:ext cx="198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結婚を前提に</a:t>
            </a:r>
            <a:endParaRPr lang="en-US" altLang="ja-JP" sz="1200">
              <a:solidFill>
                <a:schemeClr val="tx1"/>
              </a:solidFill>
            </a:endParaRPr>
          </a:p>
          <a:p>
            <a:pPr algn="ctr"/>
            <a:r>
              <a:rPr lang="ja-JP" altLang="en-US" sz="1200">
                <a:solidFill>
                  <a:schemeClr val="tx1"/>
                </a:solidFill>
              </a:rPr>
              <a:t>お付き合いして下さい</a:t>
            </a:r>
            <a:endParaRPr lang="en-US" altLang="ja-JP" sz="1200">
              <a:solidFill>
                <a:schemeClr val="tx1"/>
              </a:solidFill>
            </a:endParaRPr>
          </a:p>
        </p:txBody>
      </p:sp>
      <p:sp>
        <p:nvSpPr>
          <p:cNvPr id="109" name="フローチャート: 端子 108">
            <a:extLst>
              <a:ext uri="{FF2B5EF4-FFF2-40B4-BE49-F238E27FC236}">
                <a16:creationId xmlns:a16="http://schemas.microsoft.com/office/drawing/2014/main" id="{AE75AFB0-25D4-FE58-72F6-5A8B97F8A720}"/>
              </a:ext>
            </a:extLst>
          </p:cNvPr>
          <p:cNvSpPr/>
          <p:nvPr/>
        </p:nvSpPr>
        <p:spPr>
          <a:xfrm>
            <a:off x="4122033" y="5400000"/>
            <a:ext cx="1800000" cy="302400"/>
          </a:xfrm>
          <a:prstGeom prst="flowChartTerminator">
            <a:avLst/>
          </a:prstGeom>
          <a:noFill/>
          <a:ln>
            <a:solidFill>
              <a:srgbClr val="FF2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結婚約束</a:t>
            </a:r>
            <a:r>
              <a:rPr kumimoji="1" lang="ja-JP" altLang="en-US" sz="1200">
                <a:solidFill>
                  <a:schemeClr val="tx1"/>
                </a:solidFill>
              </a:rPr>
              <a:t>エンド</a:t>
            </a:r>
          </a:p>
        </p:txBody>
      </p:sp>
      <p:cxnSp>
        <p:nvCxnSpPr>
          <p:cNvPr id="110" name="直線コネクタ 109">
            <a:extLst>
              <a:ext uri="{FF2B5EF4-FFF2-40B4-BE49-F238E27FC236}">
                <a16:creationId xmlns:a16="http://schemas.microsoft.com/office/drawing/2014/main" id="{DC2C3B25-2D04-A063-B8A2-9301A067A60B}"/>
              </a:ext>
            </a:extLst>
          </p:cNvPr>
          <p:cNvCxnSpPr>
            <a:cxnSpLocks/>
            <a:stCxn id="97" idx="2"/>
            <a:endCxn id="109" idx="0"/>
          </p:cNvCxnSpPr>
          <p:nvPr/>
        </p:nvCxnSpPr>
        <p:spPr>
          <a:xfrm>
            <a:off x="5022033" y="4320000"/>
            <a:ext cx="0" cy="1080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0" name="フローチャート: 処理 119">
            <a:extLst>
              <a:ext uri="{FF2B5EF4-FFF2-40B4-BE49-F238E27FC236}">
                <a16:creationId xmlns:a16="http://schemas.microsoft.com/office/drawing/2014/main" id="{D4446BED-8E42-7C6D-FF51-531D779D13DB}"/>
              </a:ext>
            </a:extLst>
          </p:cNvPr>
          <p:cNvSpPr/>
          <p:nvPr/>
        </p:nvSpPr>
        <p:spPr>
          <a:xfrm>
            <a:off x="7699175" y="1084228"/>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芽衣への連絡を怠る</a:t>
            </a:r>
          </a:p>
        </p:txBody>
      </p:sp>
      <p:sp>
        <p:nvSpPr>
          <p:cNvPr id="121" name="フローチャート: 処理 120">
            <a:extLst>
              <a:ext uri="{FF2B5EF4-FFF2-40B4-BE49-F238E27FC236}">
                <a16:creationId xmlns:a16="http://schemas.microsoft.com/office/drawing/2014/main" id="{A0DF5951-D7F3-3753-0481-5D83498D359A}"/>
              </a:ext>
            </a:extLst>
          </p:cNvPr>
          <p:cNvSpPr/>
          <p:nvPr/>
        </p:nvSpPr>
        <p:spPr>
          <a:xfrm>
            <a:off x="7698227" y="1795838"/>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rPr>
              <a:t>芽衣と偶然遭遇</a:t>
            </a:r>
          </a:p>
        </p:txBody>
      </p:sp>
      <p:sp>
        <p:nvSpPr>
          <p:cNvPr id="123" name="フローチャート: 判断 122">
            <a:extLst>
              <a:ext uri="{FF2B5EF4-FFF2-40B4-BE49-F238E27FC236}">
                <a16:creationId xmlns:a16="http://schemas.microsoft.com/office/drawing/2014/main" id="{CB49F292-35C8-0E16-50D9-818982DDAE4B}"/>
              </a:ext>
            </a:extLst>
          </p:cNvPr>
          <p:cNvSpPr/>
          <p:nvPr/>
        </p:nvSpPr>
        <p:spPr>
          <a:xfrm>
            <a:off x="7698227" y="2520000"/>
            <a:ext cx="1980000" cy="540000"/>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何を言う</a:t>
            </a:r>
            <a:endParaRPr lang="en-US" altLang="ja-JP" sz="1200">
              <a:solidFill>
                <a:schemeClr val="tx1"/>
              </a:solidFill>
            </a:endParaRPr>
          </a:p>
          <a:p>
            <a:pPr algn="ctr"/>
            <a:r>
              <a:rPr lang="ja-JP" altLang="en-US" sz="1200">
                <a:solidFill>
                  <a:schemeClr val="tx1"/>
                </a:solidFill>
              </a:rPr>
              <a:t>べき？</a:t>
            </a:r>
            <a:endParaRPr lang="en-US" altLang="ja-JP" sz="1200">
              <a:solidFill>
                <a:schemeClr val="tx1"/>
              </a:solidFill>
            </a:endParaRPr>
          </a:p>
        </p:txBody>
      </p:sp>
      <p:sp>
        <p:nvSpPr>
          <p:cNvPr id="130" name="テキスト ボックス 129">
            <a:extLst>
              <a:ext uri="{FF2B5EF4-FFF2-40B4-BE49-F238E27FC236}">
                <a16:creationId xmlns:a16="http://schemas.microsoft.com/office/drawing/2014/main" id="{0446516F-9DA8-4D3A-6351-14A463B4EC2A}"/>
              </a:ext>
            </a:extLst>
          </p:cNvPr>
          <p:cNvSpPr txBox="1"/>
          <p:nvPr/>
        </p:nvSpPr>
        <p:spPr>
          <a:xfrm>
            <a:off x="9678226" y="2516501"/>
            <a:ext cx="800219" cy="276999"/>
          </a:xfrm>
          <a:prstGeom prst="rect">
            <a:avLst/>
          </a:prstGeom>
          <a:noFill/>
        </p:spPr>
        <p:txBody>
          <a:bodyPr wrap="none" rtlCol="0">
            <a:spAutoFit/>
          </a:bodyPr>
          <a:lstStyle/>
          <a:p>
            <a:r>
              <a:rPr lang="ja-JP" altLang="en-US" sz="1200"/>
              <a:t>告白する</a:t>
            </a:r>
            <a:endParaRPr kumimoji="1" lang="ja-JP" altLang="en-US" sz="1200"/>
          </a:p>
        </p:txBody>
      </p:sp>
      <p:sp>
        <p:nvSpPr>
          <p:cNvPr id="131" name="フローチャート: 処理 130">
            <a:extLst>
              <a:ext uri="{FF2B5EF4-FFF2-40B4-BE49-F238E27FC236}">
                <a16:creationId xmlns:a16="http://schemas.microsoft.com/office/drawing/2014/main" id="{E614EBAE-1691-BF9E-8445-1A7A091DEBB9}"/>
              </a:ext>
            </a:extLst>
          </p:cNvPr>
          <p:cNvSpPr/>
          <p:nvPr/>
        </p:nvSpPr>
        <p:spPr>
          <a:xfrm>
            <a:off x="9867061" y="3049031"/>
            <a:ext cx="126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お前って</a:t>
            </a:r>
            <a:endParaRPr lang="en-US" altLang="ja-JP" sz="1200">
              <a:solidFill>
                <a:schemeClr val="tx1"/>
              </a:solidFill>
            </a:endParaRPr>
          </a:p>
          <a:p>
            <a:pPr algn="ctr"/>
            <a:r>
              <a:rPr lang="ja-JP" altLang="en-US" sz="1200">
                <a:solidFill>
                  <a:schemeClr val="tx1"/>
                </a:solidFill>
              </a:rPr>
              <a:t>言われるのやだ</a:t>
            </a:r>
            <a:endParaRPr lang="en-US" altLang="ja-JP" sz="1200">
              <a:solidFill>
                <a:schemeClr val="tx1"/>
              </a:solidFill>
            </a:endParaRPr>
          </a:p>
        </p:txBody>
      </p:sp>
      <p:cxnSp>
        <p:nvCxnSpPr>
          <p:cNvPr id="132" name="コネクタ: カギ線 131">
            <a:extLst>
              <a:ext uri="{FF2B5EF4-FFF2-40B4-BE49-F238E27FC236}">
                <a16:creationId xmlns:a16="http://schemas.microsoft.com/office/drawing/2014/main" id="{E410B021-E194-3B29-877B-3946DD1E5184}"/>
              </a:ext>
            </a:extLst>
          </p:cNvPr>
          <p:cNvCxnSpPr>
            <a:cxnSpLocks/>
            <a:stCxn id="123" idx="3"/>
            <a:endCxn id="131" idx="0"/>
          </p:cNvCxnSpPr>
          <p:nvPr/>
        </p:nvCxnSpPr>
        <p:spPr>
          <a:xfrm>
            <a:off x="9678227" y="2790000"/>
            <a:ext cx="818834" cy="259031"/>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フローチャート: 処理 132">
            <a:extLst>
              <a:ext uri="{FF2B5EF4-FFF2-40B4-BE49-F238E27FC236}">
                <a16:creationId xmlns:a16="http://schemas.microsoft.com/office/drawing/2014/main" id="{3FA31979-2B33-2417-EF76-A5945EB42CD5}"/>
              </a:ext>
            </a:extLst>
          </p:cNvPr>
          <p:cNvSpPr/>
          <p:nvPr/>
        </p:nvSpPr>
        <p:spPr>
          <a:xfrm>
            <a:off x="9867061" y="3959229"/>
            <a:ext cx="126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メッセしても</a:t>
            </a:r>
            <a:endParaRPr lang="en-US" altLang="ja-JP" sz="1200">
              <a:solidFill>
                <a:schemeClr val="tx1"/>
              </a:solidFill>
            </a:endParaRPr>
          </a:p>
          <a:p>
            <a:pPr algn="ctr"/>
            <a:r>
              <a:rPr lang="ja-JP" altLang="en-US" sz="1200">
                <a:solidFill>
                  <a:schemeClr val="tx1"/>
                </a:solidFill>
              </a:rPr>
              <a:t>既読すらない</a:t>
            </a:r>
            <a:endParaRPr lang="en-US" altLang="ja-JP" sz="1200">
              <a:solidFill>
                <a:schemeClr val="tx1"/>
              </a:solidFill>
            </a:endParaRPr>
          </a:p>
        </p:txBody>
      </p:sp>
      <p:cxnSp>
        <p:nvCxnSpPr>
          <p:cNvPr id="134" name="直線矢印コネクタ 133">
            <a:extLst>
              <a:ext uri="{FF2B5EF4-FFF2-40B4-BE49-F238E27FC236}">
                <a16:creationId xmlns:a16="http://schemas.microsoft.com/office/drawing/2014/main" id="{014CC5E2-FD00-EF38-C7E1-75A2FD1062BD}"/>
              </a:ext>
            </a:extLst>
          </p:cNvPr>
          <p:cNvCxnSpPr>
            <a:cxnSpLocks/>
            <a:stCxn id="131" idx="2"/>
            <a:endCxn id="133" idx="0"/>
          </p:cNvCxnSpPr>
          <p:nvPr/>
        </p:nvCxnSpPr>
        <p:spPr>
          <a:xfrm>
            <a:off x="10497061" y="3589031"/>
            <a:ext cx="0" cy="3701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3" name="フローチャート: 処理 142">
            <a:extLst>
              <a:ext uri="{FF2B5EF4-FFF2-40B4-BE49-F238E27FC236}">
                <a16:creationId xmlns:a16="http://schemas.microsoft.com/office/drawing/2014/main" id="{7D0E47E4-5CCE-CC17-4FA4-D8472DD8557D}"/>
              </a:ext>
            </a:extLst>
          </p:cNvPr>
          <p:cNvSpPr/>
          <p:nvPr/>
        </p:nvSpPr>
        <p:spPr>
          <a:xfrm>
            <a:off x="7692453" y="3779229"/>
            <a:ext cx="1980000" cy="540000"/>
          </a:xfrm>
          <a:prstGeom prst="flowChartProces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メッセしようと思ったが</a:t>
            </a:r>
            <a:endParaRPr lang="en-US" altLang="ja-JP" sz="1200">
              <a:solidFill>
                <a:schemeClr val="tx1"/>
              </a:solidFill>
            </a:endParaRPr>
          </a:p>
          <a:p>
            <a:pPr algn="ctr"/>
            <a:r>
              <a:rPr lang="ja-JP" altLang="en-US" sz="1200">
                <a:solidFill>
                  <a:schemeClr val="tx1"/>
                </a:solidFill>
              </a:rPr>
              <a:t>怖くて送れない</a:t>
            </a:r>
            <a:endParaRPr lang="en-US" altLang="ja-JP" sz="1200">
              <a:solidFill>
                <a:schemeClr val="tx1"/>
              </a:solidFill>
            </a:endParaRPr>
          </a:p>
        </p:txBody>
      </p:sp>
      <p:sp>
        <p:nvSpPr>
          <p:cNvPr id="147" name="フローチャート: 端子 146">
            <a:extLst>
              <a:ext uri="{FF2B5EF4-FFF2-40B4-BE49-F238E27FC236}">
                <a16:creationId xmlns:a16="http://schemas.microsoft.com/office/drawing/2014/main" id="{A7900DC8-102F-7E6F-F11C-EFF9F3304DEC}"/>
              </a:ext>
            </a:extLst>
          </p:cNvPr>
          <p:cNvSpPr/>
          <p:nvPr/>
        </p:nvSpPr>
        <p:spPr>
          <a:xfrm>
            <a:off x="9777061" y="4798800"/>
            <a:ext cx="1440000" cy="302400"/>
          </a:xfrm>
          <a:prstGeom prst="flowChartTerminator">
            <a:avLst/>
          </a:prstGeom>
          <a:noFill/>
          <a:ln>
            <a:solidFill>
              <a:srgbClr val="C8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未読無視</a:t>
            </a:r>
            <a:r>
              <a:rPr kumimoji="1" lang="ja-JP" altLang="en-US" sz="1200">
                <a:solidFill>
                  <a:schemeClr val="tx1"/>
                </a:solidFill>
              </a:rPr>
              <a:t>エンド</a:t>
            </a:r>
          </a:p>
        </p:txBody>
      </p:sp>
      <p:cxnSp>
        <p:nvCxnSpPr>
          <p:cNvPr id="148" name="直線矢印コネクタ 147">
            <a:extLst>
              <a:ext uri="{FF2B5EF4-FFF2-40B4-BE49-F238E27FC236}">
                <a16:creationId xmlns:a16="http://schemas.microsoft.com/office/drawing/2014/main" id="{1263BC9E-9401-E8D1-D6F0-CAB1D1A8EEBE}"/>
              </a:ext>
            </a:extLst>
          </p:cNvPr>
          <p:cNvCxnSpPr>
            <a:cxnSpLocks/>
            <a:stCxn id="133" idx="2"/>
            <a:endCxn id="147" idx="0"/>
          </p:cNvCxnSpPr>
          <p:nvPr/>
        </p:nvCxnSpPr>
        <p:spPr>
          <a:xfrm>
            <a:off x="10497061" y="4499229"/>
            <a:ext cx="0" cy="2995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706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ローチャート: 端子 1">
            <a:extLst>
              <a:ext uri="{FF2B5EF4-FFF2-40B4-BE49-F238E27FC236}">
                <a16:creationId xmlns:a16="http://schemas.microsoft.com/office/drawing/2014/main" id="{C6A2363B-B688-BE56-C15B-C03AF99CC8B1}"/>
              </a:ext>
            </a:extLst>
          </p:cNvPr>
          <p:cNvSpPr/>
          <p:nvPr/>
        </p:nvSpPr>
        <p:spPr>
          <a:xfrm>
            <a:off x="5376000" y="360000"/>
            <a:ext cx="1440000" cy="301752"/>
          </a:xfrm>
          <a:prstGeom prst="flowChartTerminator">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ysClr val="windowText" lastClr="000000"/>
                </a:solidFill>
              </a:rPr>
              <a:t>TRUE</a:t>
            </a:r>
            <a:r>
              <a:rPr kumimoji="1" lang="ja-JP" altLang="en-US">
                <a:solidFill>
                  <a:sysClr val="windowText" lastClr="000000"/>
                </a:solidFill>
              </a:rPr>
              <a:t>あり</a:t>
            </a:r>
          </a:p>
        </p:txBody>
      </p:sp>
      <p:sp>
        <p:nvSpPr>
          <p:cNvPr id="5" name="フローチャート: 処理 4">
            <a:extLst>
              <a:ext uri="{FF2B5EF4-FFF2-40B4-BE49-F238E27FC236}">
                <a16:creationId xmlns:a16="http://schemas.microsoft.com/office/drawing/2014/main" id="{BA792288-4653-8C68-D41E-D58C3DEF7D90}"/>
              </a:ext>
            </a:extLst>
          </p:cNvPr>
          <p:cNvSpPr/>
          <p:nvPr/>
        </p:nvSpPr>
        <p:spPr>
          <a:xfrm>
            <a:off x="5106000" y="1080000"/>
            <a:ext cx="1980000" cy="72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早く</a:t>
            </a:r>
            <a:endParaRPr kumimoji="1" lang="en-US" altLang="ja-JP">
              <a:solidFill>
                <a:sysClr val="windowText" lastClr="000000"/>
              </a:solidFill>
            </a:endParaRPr>
          </a:p>
          <a:p>
            <a:pPr algn="ctr"/>
            <a:r>
              <a:rPr kumimoji="1" lang="ja-JP" altLang="en-US">
                <a:solidFill>
                  <a:sysClr val="windowText" lastClr="000000"/>
                </a:solidFill>
              </a:rPr>
              <a:t>会いたいな～</a:t>
            </a:r>
          </a:p>
        </p:txBody>
      </p:sp>
      <p:sp>
        <p:nvSpPr>
          <p:cNvPr id="6" name="フローチャート: 処理 5">
            <a:extLst>
              <a:ext uri="{FF2B5EF4-FFF2-40B4-BE49-F238E27FC236}">
                <a16:creationId xmlns:a16="http://schemas.microsoft.com/office/drawing/2014/main" id="{520883A5-D386-5911-D666-9655D12242A7}"/>
              </a:ext>
            </a:extLst>
          </p:cNvPr>
          <p:cNvSpPr/>
          <p:nvPr/>
        </p:nvSpPr>
        <p:spPr>
          <a:xfrm>
            <a:off x="5106000" y="2160000"/>
            <a:ext cx="1980000" cy="72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芽衣が</a:t>
            </a:r>
            <a:endParaRPr kumimoji="1" lang="en-US" altLang="ja-JP">
              <a:solidFill>
                <a:sysClr val="windowText" lastClr="000000"/>
              </a:solidFill>
            </a:endParaRPr>
          </a:p>
          <a:p>
            <a:pPr algn="ctr"/>
            <a:r>
              <a:rPr kumimoji="1" lang="ja-JP" altLang="en-US">
                <a:solidFill>
                  <a:sysClr val="windowText" lastClr="000000"/>
                </a:solidFill>
              </a:rPr>
              <a:t>転校してくる</a:t>
            </a:r>
            <a:endParaRPr kumimoji="1" lang="en-US" altLang="ja-JP">
              <a:solidFill>
                <a:sysClr val="windowText" lastClr="000000"/>
              </a:solidFill>
            </a:endParaRPr>
          </a:p>
        </p:txBody>
      </p:sp>
      <p:sp>
        <p:nvSpPr>
          <p:cNvPr id="7" name="フローチャート: 判断 6">
            <a:extLst>
              <a:ext uri="{FF2B5EF4-FFF2-40B4-BE49-F238E27FC236}">
                <a16:creationId xmlns:a16="http://schemas.microsoft.com/office/drawing/2014/main" id="{C390132D-CAF2-B283-654F-D5F30C570C77}"/>
              </a:ext>
            </a:extLst>
          </p:cNvPr>
          <p:cNvSpPr/>
          <p:nvPr/>
        </p:nvSpPr>
        <p:spPr>
          <a:xfrm>
            <a:off x="5106000" y="3240000"/>
            <a:ext cx="1980000" cy="720000"/>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陸上を</a:t>
            </a:r>
          </a:p>
        </p:txBody>
      </p:sp>
      <p:cxnSp>
        <p:nvCxnSpPr>
          <p:cNvPr id="9" name="直線コネクタ 8">
            <a:extLst>
              <a:ext uri="{FF2B5EF4-FFF2-40B4-BE49-F238E27FC236}">
                <a16:creationId xmlns:a16="http://schemas.microsoft.com/office/drawing/2014/main" id="{537588EC-9656-555B-B6BD-2717CBE43D65}"/>
              </a:ext>
            </a:extLst>
          </p:cNvPr>
          <p:cNvCxnSpPr>
            <a:cxnSpLocks/>
            <a:stCxn id="2" idx="2"/>
            <a:endCxn id="5" idx="0"/>
          </p:cNvCxnSpPr>
          <p:nvPr/>
        </p:nvCxnSpPr>
        <p:spPr>
          <a:xfrm>
            <a:off x="6096000" y="661752"/>
            <a:ext cx="0" cy="418248"/>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1" name="直線コネクタ 10">
            <a:extLst>
              <a:ext uri="{FF2B5EF4-FFF2-40B4-BE49-F238E27FC236}">
                <a16:creationId xmlns:a16="http://schemas.microsoft.com/office/drawing/2014/main" id="{ECCCBAF0-5E1C-0708-B767-642E424FA409}"/>
              </a:ext>
            </a:extLst>
          </p:cNvPr>
          <p:cNvCxnSpPr>
            <a:cxnSpLocks/>
            <a:stCxn id="5" idx="2"/>
            <a:endCxn id="6" idx="0"/>
          </p:cNvCxnSpPr>
          <p:nvPr/>
        </p:nvCxnSpPr>
        <p:spPr>
          <a:xfrm>
            <a:off x="6096000" y="1800000"/>
            <a:ext cx="0"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3" name="直線コネクタ 12">
            <a:extLst>
              <a:ext uri="{FF2B5EF4-FFF2-40B4-BE49-F238E27FC236}">
                <a16:creationId xmlns:a16="http://schemas.microsoft.com/office/drawing/2014/main" id="{005C6C64-65DB-8343-751D-285DA56BB761}"/>
              </a:ext>
            </a:extLst>
          </p:cNvPr>
          <p:cNvCxnSpPr>
            <a:cxnSpLocks/>
            <a:stCxn id="6" idx="2"/>
            <a:endCxn id="7" idx="0"/>
          </p:cNvCxnSpPr>
          <p:nvPr/>
        </p:nvCxnSpPr>
        <p:spPr>
          <a:xfrm>
            <a:off x="6096000" y="2880000"/>
            <a:ext cx="0" cy="360000"/>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21A7661C-3EC0-CCCC-D2D2-64DD21712D32}"/>
              </a:ext>
            </a:extLst>
          </p:cNvPr>
          <p:cNvSpPr txBox="1"/>
          <p:nvPr/>
        </p:nvSpPr>
        <p:spPr>
          <a:xfrm>
            <a:off x="3998004" y="3233208"/>
            <a:ext cx="1107996" cy="369332"/>
          </a:xfrm>
          <a:prstGeom prst="rect">
            <a:avLst/>
          </a:prstGeom>
          <a:noFill/>
        </p:spPr>
        <p:txBody>
          <a:bodyPr wrap="none" rtlCol="0">
            <a:spAutoFit/>
          </a:bodyPr>
          <a:lstStyle/>
          <a:p>
            <a:r>
              <a:rPr kumimoji="1" lang="ja-JP" altLang="en-US"/>
              <a:t>続けない</a:t>
            </a:r>
          </a:p>
        </p:txBody>
      </p:sp>
      <p:sp>
        <p:nvSpPr>
          <p:cNvPr id="20" name="テキスト ボックス 19">
            <a:extLst>
              <a:ext uri="{FF2B5EF4-FFF2-40B4-BE49-F238E27FC236}">
                <a16:creationId xmlns:a16="http://schemas.microsoft.com/office/drawing/2014/main" id="{9898C173-84C0-6A44-3A26-886C826425A9}"/>
              </a:ext>
            </a:extLst>
          </p:cNvPr>
          <p:cNvSpPr txBox="1"/>
          <p:nvPr/>
        </p:nvSpPr>
        <p:spPr>
          <a:xfrm>
            <a:off x="4988004" y="3938645"/>
            <a:ext cx="1107996" cy="369332"/>
          </a:xfrm>
          <a:prstGeom prst="rect">
            <a:avLst/>
          </a:prstGeom>
          <a:noFill/>
        </p:spPr>
        <p:txBody>
          <a:bodyPr wrap="none" rtlCol="0">
            <a:spAutoFit/>
          </a:bodyPr>
          <a:lstStyle/>
          <a:p>
            <a:r>
              <a:rPr lang="ja-JP" altLang="en-US"/>
              <a:t>再開する</a:t>
            </a:r>
            <a:endParaRPr kumimoji="1" lang="ja-JP" altLang="en-US"/>
          </a:p>
        </p:txBody>
      </p:sp>
      <p:sp>
        <p:nvSpPr>
          <p:cNvPr id="21" name="テキスト ボックス 20">
            <a:extLst>
              <a:ext uri="{FF2B5EF4-FFF2-40B4-BE49-F238E27FC236}">
                <a16:creationId xmlns:a16="http://schemas.microsoft.com/office/drawing/2014/main" id="{F88D1B32-B0CA-18BF-371F-D61F115302CE}"/>
              </a:ext>
            </a:extLst>
          </p:cNvPr>
          <p:cNvSpPr txBox="1"/>
          <p:nvPr/>
        </p:nvSpPr>
        <p:spPr>
          <a:xfrm>
            <a:off x="7086000" y="3233208"/>
            <a:ext cx="1569660" cy="369332"/>
          </a:xfrm>
          <a:prstGeom prst="rect">
            <a:avLst/>
          </a:prstGeom>
          <a:noFill/>
        </p:spPr>
        <p:txBody>
          <a:bodyPr wrap="none" rtlCol="0">
            <a:spAutoFit/>
          </a:bodyPr>
          <a:lstStyle/>
          <a:p>
            <a:r>
              <a:rPr kumimoji="1" lang="ja-JP" altLang="en-US"/>
              <a:t>判断を委ねる</a:t>
            </a:r>
          </a:p>
        </p:txBody>
      </p:sp>
      <p:sp>
        <p:nvSpPr>
          <p:cNvPr id="23" name="フローチャート: 処理 22">
            <a:extLst>
              <a:ext uri="{FF2B5EF4-FFF2-40B4-BE49-F238E27FC236}">
                <a16:creationId xmlns:a16="http://schemas.microsoft.com/office/drawing/2014/main" id="{FED84B3F-FAA4-A4DC-0C58-02D95D89DAB2}"/>
              </a:ext>
            </a:extLst>
          </p:cNvPr>
          <p:cNvSpPr/>
          <p:nvPr/>
        </p:nvSpPr>
        <p:spPr>
          <a:xfrm>
            <a:off x="2018004" y="3958448"/>
            <a:ext cx="1980000" cy="72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芽衣と一緒に</a:t>
            </a:r>
            <a:endParaRPr kumimoji="1" lang="en-US" altLang="ja-JP">
              <a:solidFill>
                <a:sysClr val="windowText" lastClr="000000"/>
              </a:solidFill>
            </a:endParaRPr>
          </a:p>
          <a:p>
            <a:pPr algn="ctr"/>
            <a:r>
              <a:rPr lang="ja-JP" altLang="en-US">
                <a:solidFill>
                  <a:sysClr val="windowText" lastClr="000000"/>
                </a:solidFill>
              </a:rPr>
              <a:t>過ごしたい</a:t>
            </a:r>
            <a:endParaRPr kumimoji="1" lang="en-US" altLang="ja-JP">
              <a:solidFill>
                <a:sysClr val="windowText" lastClr="000000"/>
              </a:solidFill>
            </a:endParaRPr>
          </a:p>
        </p:txBody>
      </p:sp>
      <p:sp>
        <p:nvSpPr>
          <p:cNvPr id="24" name="フローチャート: 処理 23">
            <a:extLst>
              <a:ext uri="{FF2B5EF4-FFF2-40B4-BE49-F238E27FC236}">
                <a16:creationId xmlns:a16="http://schemas.microsoft.com/office/drawing/2014/main" id="{CA5932CF-989A-F77B-F153-632E974736B1}"/>
              </a:ext>
            </a:extLst>
          </p:cNvPr>
          <p:cNvSpPr/>
          <p:nvPr/>
        </p:nvSpPr>
        <p:spPr>
          <a:xfrm>
            <a:off x="8193996" y="3960000"/>
            <a:ext cx="2160000" cy="72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同じ大学へ進学</a:t>
            </a:r>
            <a:endParaRPr lang="en-US" altLang="ja-JP">
              <a:solidFill>
                <a:sysClr val="windowText" lastClr="000000"/>
              </a:solidFill>
            </a:endParaRPr>
          </a:p>
          <a:p>
            <a:pPr algn="ctr"/>
            <a:r>
              <a:rPr kumimoji="1" lang="ja-JP" altLang="en-US">
                <a:solidFill>
                  <a:sysClr val="windowText" lastClr="000000"/>
                </a:solidFill>
              </a:rPr>
              <a:t>駅伝大会へ</a:t>
            </a:r>
            <a:endParaRPr kumimoji="1" lang="en-US" altLang="ja-JP">
              <a:solidFill>
                <a:sysClr val="windowText" lastClr="000000"/>
              </a:solidFill>
            </a:endParaRPr>
          </a:p>
        </p:txBody>
      </p:sp>
      <p:sp>
        <p:nvSpPr>
          <p:cNvPr id="25" name="フローチャート: 処理 24">
            <a:extLst>
              <a:ext uri="{FF2B5EF4-FFF2-40B4-BE49-F238E27FC236}">
                <a16:creationId xmlns:a16="http://schemas.microsoft.com/office/drawing/2014/main" id="{25294AAB-72C5-D674-E32D-6C1C0067208C}"/>
              </a:ext>
            </a:extLst>
          </p:cNvPr>
          <p:cNvSpPr/>
          <p:nvPr/>
        </p:nvSpPr>
        <p:spPr>
          <a:xfrm>
            <a:off x="8193996" y="5053998"/>
            <a:ext cx="2160000" cy="72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結婚して下さい！</a:t>
            </a:r>
            <a:endParaRPr lang="en-US" altLang="ja-JP">
              <a:solidFill>
                <a:sysClr val="windowText" lastClr="000000"/>
              </a:solidFill>
            </a:endParaRPr>
          </a:p>
        </p:txBody>
      </p:sp>
      <p:sp>
        <p:nvSpPr>
          <p:cNvPr id="27" name="フローチャート: 端子 26">
            <a:extLst>
              <a:ext uri="{FF2B5EF4-FFF2-40B4-BE49-F238E27FC236}">
                <a16:creationId xmlns:a16="http://schemas.microsoft.com/office/drawing/2014/main" id="{DAABCB2E-6D97-9202-DE23-3A514A972221}"/>
              </a:ext>
            </a:extLst>
          </p:cNvPr>
          <p:cNvSpPr/>
          <p:nvPr/>
        </p:nvSpPr>
        <p:spPr>
          <a:xfrm>
            <a:off x="8193996" y="6147996"/>
            <a:ext cx="2160000" cy="301752"/>
          </a:xfrm>
          <a:prstGeom prst="flowChartTermina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ysClr val="windowText" lastClr="000000"/>
                </a:solidFill>
              </a:rPr>
              <a:t>駅伝優勝エンド</a:t>
            </a:r>
            <a:endParaRPr kumimoji="1" lang="ja-JP" altLang="en-US">
              <a:solidFill>
                <a:sysClr val="windowText" lastClr="000000"/>
              </a:solidFill>
            </a:endParaRPr>
          </a:p>
        </p:txBody>
      </p:sp>
      <p:sp>
        <p:nvSpPr>
          <p:cNvPr id="28" name="フローチャート: 端子 27">
            <a:extLst>
              <a:ext uri="{FF2B5EF4-FFF2-40B4-BE49-F238E27FC236}">
                <a16:creationId xmlns:a16="http://schemas.microsoft.com/office/drawing/2014/main" id="{EB021E71-5A8B-5692-DB2B-C40B3D5CBBF8}"/>
              </a:ext>
            </a:extLst>
          </p:cNvPr>
          <p:cNvSpPr/>
          <p:nvPr/>
        </p:nvSpPr>
        <p:spPr>
          <a:xfrm>
            <a:off x="2018004" y="5729748"/>
            <a:ext cx="1980000" cy="720000"/>
          </a:xfrm>
          <a:prstGeom prst="flowChartTerminator">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部活よりも恋愛</a:t>
            </a:r>
            <a:endParaRPr kumimoji="1" lang="en-US" altLang="ja-JP">
              <a:solidFill>
                <a:sysClr val="windowText" lastClr="000000"/>
              </a:solidFill>
            </a:endParaRPr>
          </a:p>
          <a:p>
            <a:pPr algn="ctr"/>
            <a:r>
              <a:rPr lang="ja-JP" altLang="en-US">
                <a:solidFill>
                  <a:sysClr val="windowText" lastClr="000000"/>
                </a:solidFill>
              </a:rPr>
              <a:t>エンド</a:t>
            </a:r>
            <a:endParaRPr kumimoji="1" lang="ja-JP" altLang="en-US">
              <a:solidFill>
                <a:sysClr val="windowText" lastClr="000000"/>
              </a:solidFill>
            </a:endParaRPr>
          </a:p>
        </p:txBody>
      </p:sp>
      <p:sp>
        <p:nvSpPr>
          <p:cNvPr id="29" name="フローチャート: 処理 28">
            <a:extLst>
              <a:ext uri="{FF2B5EF4-FFF2-40B4-BE49-F238E27FC236}">
                <a16:creationId xmlns:a16="http://schemas.microsoft.com/office/drawing/2014/main" id="{344CE6D0-0B19-7260-CB73-17177ECEC843}"/>
              </a:ext>
            </a:extLst>
          </p:cNvPr>
          <p:cNvSpPr/>
          <p:nvPr/>
        </p:nvSpPr>
        <p:spPr>
          <a:xfrm>
            <a:off x="5106000" y="4682206"/>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rPr>
              <a:t>8</a:t>
            </a:r>
            <a:r>
              <a:rPr lang="ja-JP" altLang="en-US">
                <a:solidFill>
                  <a:sysClr val="windowText" lastClr="000000"/>
                </a:solidFill>
              </a:rPr>
              <a:t>位入賞</a:t>
            </a:r>
            <a:endParaRPr lang="en-US" altLang="ja-JP">
              <a:solidFill>
                <a:sysClr val="windowText" lastClr="000000"/>
              </a:solidFill>
            </a:endParaRPr>
          </a:p>
        </p:txBody>
      </p:sp>
      <p:sp>
        <p:nvSpPr>
          <p:cNvPr id="30" name="フローチャート: 処理 29">
            <a:extLst>
              <a:ext uri="{FF2B5EF4-FFF2-40B4-BE49-F238E27FC236}">
                <a16:creationId xmlns:a16="http://schemas.microsoft.com/office/drawing/2014/main" id="{34DFE366-376B-082F-85EF-64FAAC5FD5CB}"/>
              </a:ext>
            </a:extLst>
          </p:cNvPr>
          <p:cNvSpPr/>
          <p:nvPr/>
        </p:nvSpPr>
        <p:spPr>
          <a:xfrm>
            <a:off x="5106000" y="5413998"/>
            <a:ext cx="1980000" cy="360000"/>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rPr>
              <a:t>Xmas</a:t>
            </a:r>
            <a:r>
              <a:rPr lang="ja-JP" altLang="en-US">
                <a:solidFill>
                  <a:sysClr val="windowText" lastClr="000000"/>
                </a:solidFill>
              </a:rPr>
              <a:t>デート</a:t>
            </a:r>
            <a:endParaRPr lang="en-US" altLang="ja-JP">
              <a:solidFill>
                <a:sysClr val="windowText" lastClr="000000"/>
              </a:solidFill>
            </a:endParaRPr>
          </a:p>
        </p:txBody>
      </p:sp>
      <p:sp>
        <p:nvSpPr>
          <p:cNvPr id="32" name="フローチャート: 端子 31">
            <a:extLst>
              <a:ext uri="{FF2B5EF4-FFF2-40B4-BE49-F238E27FC236}">
                <a16:creationId xmlns:a16="http://schemas.microsoft.com/office/drawing/2014/main" id="{0355136E-2619-0F65-517A-D3F9E6E2F134}"/>
              </a:ext>
            </a:extLst>
          </p:cNvPr>
          <p:cNvSpPr/>
          <p:nvPr/>
        </p:nvSpPr>
        <p:spPr>
          <a:xfrm>
            <a:off x="5106000" y="6147996"/>
            <a:ext cx="1980000" cy="301752"/>
          </a:xfrm>
          <a:prstGeom prst="flowChartTerminator">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solidFill>
                  <a:sysClr val="windowText" lastClr="000000"/>
                </a:solidFill>
              </a:rPr>
              <a:t>TRUE</a:t>
            </a:r>
            <a:r>
              <a:rPr lang="ja-JP" altLang="en-US">
                <a:solidFill>
                  <a:sysClr val="windowText" lastClr="000000"/>
                </a:solidFill>
              </a:rPr>
              <a:t>エンド</a:t>
            </a:r>
            <a:endParaRPr kumimoji="1" lang="ja-JP" altLang="en-US">
              <a:solidFill>
                <a:sysClr val="windowText" lastClr="000000"/>
              </a:solidFill>
            </a:endParaRPr>
          </a:p>
        </p:txBody>
      </p:sp>
      <p:cxnSp>
        <p:nvCxnSpPr>
          <p:cNvPr id="33" name="直線コネクタ 32">
            <a:extLst>
              <a:ext uri="{FF2B5EF4-FFF2-40B4-BE49-F238E27FC236}">
                <a16:creationId xmlns:a16="http://schemas.microsoft.com/office/drawing/2014/main" id="{F47F3675-FB0A-EF3D-F3D0-4E8EB956DBE0}"/>
              </a:ext>
            </a:extLst>
          </p:cNvPr>
          <p:cNvCxnSpPr>
            <a:cxnSpLocks/>
            <a:stCxn id="7" idx="2"/>
            <a:endCxn id="29" idx="0"/>
          </p:cNvCxnSpPr>
          <p:nvPr/>
        </p:nvCxnSpPr>
        <p:spPr>
          <a:xfrm>
            <a:off x="6096000" y="3960000"/>
            <a:ext cx="0" cy="722206"/>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6" name="直線コネクタ 35">
            <a:extLst>
              <a:ext uri="{FF2B5EF4-FFF2-40B4-BE49-F238E27FC236}">
                <a16:creationId xmlns:a16="http://schemas.microsoft.com/office/drawing/2014/main" id="{4671A9F1-180C-74D3-AE56-B3046B87FE58}"/>
              </a:ext>
            </a:extLst>
          </p:cNvPr>
          <p:cNvCxnSpPr>
            <a:cxnSpLocks/>
            <a:stCxn id="29" idx="2"/>
            <a:endCxn id="30" idx="0"/>
          </p:cNvCxnSpPr>
          <p:nvPr/>
        </p:nvCxnSpPr>
        <p:spPr>
          <a:xfrm>
            <a:off x="6096000" y="5042206"/>
            <a:ext cx="0" cy="371792"/>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7E6D5C5F-303E-6382-0D66-82F96F6631FE}"/>
              </a:ext>
            </a:extLst>
          </p:cNvPr>
          <p:cNvCxnSpPr>
            <a:cxnSpLocks/>
            <a:stCxn id="30" idx="2"/>
            <a:endCxn id="32" idx="0"/>
          </p:cNvCxnSpPr>
          <p:nvPr/>
        </p:nvCxnSpPr>
        <p:spPr>
          <a:xfrm>
            <a:off x="6096000" y="5773998"/>
            <a:ext cx="0" cy="373998"/>
          </a:xfrm>
          <a:prstGeom prst="line">
            <a:avLst/>
          </a:prstGeom>
          <a:ln>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3" name="コネクタ: カギ線 42">
            <a:extLst>
              <a:ext uri="{FF2B5EF4-FFF2-40B4-BE49-F238E27FC236}">
                <a16:creationId xmlns:a16="http://schemas.microsoft.com/office/drawing/2014/main" id="{781509BF-8618-09AD-04C7-1773FCEFC927}"/>
              </a:ext>
            </a:extLst>
          </p:cNvPr>
          <p:cNvCxnSpPr>
            <a:stCxn id="7" idx="1"/>
            <a:endCxn id="23" idx="0"/>
          </p:cNvCxnSpPr>
          <p:nvPr/>
        </p:nvCxnSpPr>
        <p:spPr>
          <a:xfrm rot="10800000" flipV="1">
            <a:off x="3008004" y="3600000"/>
            <a:ext cx="2097996" cy="358448"/>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コネクタ: カギ線 44">
            <a:extLst>
              <a:ext uri="{FF2B5EF4-FFF2-40B4-BE49-F238E27FC236}">
                <a16:creationId xmlns:a16="http://schemas.microsoft.com/office/drawing/2014/main" id="{7CB1F5A2-545F-62CC-91E8-630CF21E6A2B}"/>
              </a:ext>
            </a:extLst>
          </p:cNvPr>
          <p:cNvCxnSpPr>
            <a:stCxn id="7" idx="3"/>
            <a:endCxn id="24" idx="0"/>
          </p:cNvCxnSpPr>
          <p:nvPr/>
        </p:nvCxnSpPr>
        <p:spPr>
          <a:xfrm>
            <a:off x="7086000" y="3600000"/>
            <a:ext cx="2187996" cy="360000"/>
          </a:xfrm>
          <a:prstGeom prst="bentConnector2">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線矢印コネクタ 46">
            <a:extLst>
              <a:ext uri="{FF2B5EF4-FFF2-40B4-BE49-F238E27FC236}">
                <a16:creationId xmlns:a16="http://schemas.microsoft.com/office/drawing/2014/main" id="{6EB3DF61-BC59-2487-8B29-15092CB9253B}"/>
              </a:ext>
            </a:extLst>
          </p:cNvPr>
          <p:cNvCxnSpPr>
            <a:stCxn id="23" idx="2"/>
            <a:endCxn id="28" idx="0"/>
          </p:cNvCxnSpPr>
          <p:nvPr/>
        </p:nvCxnSpPr>
        <p:spPr>
          <a:xfrm>
            <a:off x="3008004" y="4678448"/>
            <a:ext cx="0" cy="10513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4997141A-7F91-25B3-C467-095EBE04C29D}"/>
              </a:ext>
            </a:extLst>
          </p:cNvPr>
          <p:cNvCxnSpPr>
            <a:stCxn id="24" idx="2"/>
            <a:endCxn id="25" idx="0"/>
          </p:cNvCxnSpPr>
          <p:nvPr/>
        </p:nvCxnSpPr>
        <p:spPr>
          <a:xfrm>
            <a:off x="9273996" y="4680000"/>
            <a:ext cx="0" cy="3739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直線矢印コネクタ 50">
            <a:extLst>
              <a:ext uri="{FF2B5EF4-FFF2-40B4-BE49-F238E27FC236}">
                <a16:creationId xmlns:a16="http://schemas.microsoft.com/office/drawing/2014/main" id="{B0D38CAE-7F30-31B2-7BB7-F0281E0E40F7}"/>
              </a:ext>
            </a:extLst>
          </p:cNvPr>
          <p:cNvCxnSpPr>
            <a:stCxn id="25" idx="2"/>
            <a:endCxn id="27" idx="0"/>
          </p:cNvCxnSpPr>
          <p:nvPr/>
        </p:nvCxnSpPr>
        <p:spPr>
          <a:xfrm>
            <a:off x="9273996" y="5773998"/>
            <a:ext cx="0" cy="3739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44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屋内, テーブル, 人, 座る が含まれている画像&#10;&#10;自動的に生成された説明">
            <a:extLst>
              <a:ext uri="{FF2B5EF4-FFF2-40B4-BE49-F238E27FC236}">
                <a16:creationId xmlns:a16="http://schemas.microsoft.com/office/drawing/2014/main" id="{8C92E71D-15EA-60E8-F3EF-13E4C093B724}"/>
              </a:ext>
            </a:extLst>
          </p:cNvPr>
          <p:cNvPicPr>
            <a:picLocks noChangeAspect="1"/>
          </p:cNvPicPr>
          <p:nvPr/>
        </p:nvPicPr>
        <p:blipFill>
          <a:blip r:embed="rId3"/>
          <a:stretch>
            <a:fillRect/>
          </a:stretch>
        </p:blipFill>
        <p:spPr>
          <a:xfrm>
            <a:off x="997294" y="1690686"/>
            <a:ext cx="4226713" cy="2377526"/>
          </a:xfrm>
          <a:prstGeom prst="rect">
            <a:avLst/>
          </a:prstGeom>
        </p:spPr>
      </p:pic>
      <p:sp>
        <p:nvSpPr>
          <p:cNvPr id="2" name="タイトル 1">
            <a:extLst>
              <a:ext uri="{FF2B5EF4-FFF2-40B4-BE49-F238E27FC236}">
                <a16:creationId xmlns:a16="http://schemas.microsoft.com/office/drawing/2014/main" id="{CF12BCEB-16D2-DCCC-62A3-DB5292C97254}"/>
              </a:ext>
            </a:extLst>
          </p:cNvPr>
          <p:cNvSpPr>
            <a:spLocks noGrp="1"/>
          </p:cNvSpPr>
          <p:nvPr>
            <p:ph type="title"/>
          </p:nvPr>
        </p:nvSpPr>
        <p:spPr/>
        <p:txBody>
          <a:bodyPr/>
          <a:lstStyle/>
          <a:p>
            <a:r>
              <a:rPr lang="ja-JP" altLang="en-US" dirty="0"/>
              <a:t>あれ？この展開</a:t>
            </a:r>
            <a:r>
              <a:rPr lang="en-US" altLang="ja-JP" dirty="0"/>
              <a:t>…</a:t>
            </a:r>
            <a:r>
              <a:rPr lang="ja-JP" altLang="en-US" dirty="0"/>
              <a:t>どっかで</a:t>
            </a:r>
            <a:r>
              <a:rPr lang="en-US" altLang="ja-JP" dirty="0"/>
              <a:t>…</a:t>
            </a:r>
            <a:endParaRPr lang="ja-JP" altLang="en-US" dirty="0"/>
          </a:p>
        </p:txBody>
      </p:sp>
      <p:sp>
        <p:nvSpPr>
          <p:cNvPr id="4" name="テキスト ボックス 3">
            <a:extLst>
              <a:ext uri="{FF2B5EF4-FFF2-40B4-BE49-F238E27FC236}">
                <a16:creationId xmlns:a16="http://schemas.microsoft.com/office/drawing/2014/main" id="{FF79ABB9-F897-9D05-2FED-87FA0B4C0DF4}"/>
              </a:ext>
            </a:extLst>
          </p:cNvPr>
          <p:cNvSpPr txBox="1"/>
          <p:nvPr/>
        </p:nvSpPr>
        <p:spPr>
          <a:xfrm>
            <a:off x="0" y="0"/>
            <a:ext cx="9417963" cy="276999"/>
          </a:xfrm>
          <a:prstGeom prst="rect">
            <a:avLst/>
          </a:prstGeom>
          <a:noFill/>
        </p:spPr>
        <p:txBody>
          <a:bodyPr wrap="none" rtlCol="0">
            <a:spAutoFit/>
          </a:bodyPr>
          <a:lstStyle/>
          <a:p>
            <a:r>
              <a:rPr lang="ja-JP" altLang="en-US" sz="1200" dirty="0"/>
              <a:t>セリフ全文書き起こすためにスライド増やして、白紙スライドにするのは勿体ないので、</a:t>
            </a:r>
            <a:r>
              <a:rPr kumimoji="1" lang="ja-JP" altLang="en-US" sz="1200" dirty="0"/>
              <a:t>ここから俺のおすすめポイント書いてくよ～</a:t>
            </a:r>
          </a:p>
        </p:txBody>
      </p:sp>
      <p:pic>
        <p:nvPicPr>
          <p:cNvPr id="5" name="図 4" descr="コンピューターのスクリーンショット&#10;&#10;自動的に生成された説明">
            <a:extLst>
              <a:ext uri="{FF2B5EF4-FFF2-40B4-BE49-F238E27FC236}">
                <a16:creationId xmlns:a16="http://schemas.microsoft.com/office/drawing/2014/main" id="{79F03F80-4CC8-461A-3547-1BE944E26610}"/>
              </a:ext>
            </a:extLst>
          </p:cNvPr>
          <p:cNvPicPr>
            <a:picLocks noChangeAspect="1"/>
          </p:cNvPicPr>
          <p:nvPr/>
        </p:nvPicPr>
        <p:blipFill>
          <a:blip r:embed="rId4"/>
          <a:stretch>
            <a:fillRect/>
          </a:stretch>
        </p:blipFill>
        <p:spPr>
          <a:xfrm>
            <a:off x="8079446" y="1692674"/>
            <a:ext cx="2056277" cy="4797980"/>
          </a:xfrm>
          <a:prstGeom prst="rect">
            <a:avLst/>
          </a:prstGeom>
        </p:spPr>
      </p:pic>
      <p:pic>
        <p:nvPicPr>
          <p:cNvPr id="7" name="図 6">
            <a:extLst>
              <a:ext uri="{FF2B5EF4-FFF2-40B4-BE49-F238E27FC236}">
                <a16:creationId xmlns:a16="http://schemas.microsoft.com/office/drawing/2014/main" id="{B7243ED7-F53B-C3C3-1CE7-FF5DF41934D9}"/>
              </a:ext>
            </a:extLst>
          </p:cNvPr>
          <p:cNvPicPr>
            <a:picLocks noChangeAspect="1"/>
          </p:cNvPicPr>
          <p:nvPr/>
        </p:nvPicPr>
        <p:blipFill>
          <a:blip r:embed="rId5"/>
          <a:srcRect/>
          <a:stretch/>
        </p:blipFill>
        <p:spPr>
          <a:xfrm>
            <a:off x="10135723" y="1690686"/>
            <a:ext cx="2056277" cy="4797979"/>
          </a:xfrm>
          <a:prstGeom prst="rect">
            <a:avLst/>
          </a:prstGeom>
        </p:spPr>
      </p:pic>
      <p:pic>
        <p:nvPicPr>
          <p:cNvPr id="10" name="図 9" descr="座る, 写真, テーブル, 女の子 が含まれている画像&#10;&#10;自動的に生成された説明">
            <a:extLst>
              <a:ext uri="{FF2B5EF4-FFF2-40B4-BE49-F238E27FC236}">
                <a16:creationId xmlns:a16="http://schemas.microsoft.com/office/drawing/2014/main" id="{AE23E630-DD75-AA79-A8E3-5B792EC2A226}"/>
              </a:ext>
            </a:extLst>
          </p:cNvPr>
          <p:cNvPicPr>
            <a:picLocks noChangeAspect="1"/>
          </p:cNvPicPr>
          <p:nvPr/>
        </p:nvPicPr>
        <p:blipFill>
          <a:blip r:embed="rId6"/>
          <a:stretch>
            <a:fillRect/>
          </a:stretch>
        </p:blipFill>
        <p:spPr>
          <a:xfrm>
            <a:off x="3605357" y="4068212"/>
            <a:ext cx="4303028" cy="2420454"/>
          </a:xfrm>
          <a:prstGeom prst="rect">
            <a:avLst/>
          </a:prstGeom>
        </p:spPr>
      </p:pic>
      <p:pic>
        <p:nvPicPr>
          <p:cNvPr id="12" name="図 11">
            <a:extLst>
              <a:ext uri="{FF2B5EF4-FFF2-40B4-BE49-F238E27FC236}">
                <a16:creationId xmlns:a16="http://schemas.microsoft.com/office/drawing/2014/main" id="{03D010E5-13B7-620A-F076-268CA901BBB5}"/>
              </a:ext>
            </a:extLst>
          </p:cNvPr>
          <p:cNvPicPr>
            <a:picLocks noChangeAspect="1"/>
          </p:cNvPicPr>
          <p:nvPr/>
        </p:nvPicPr>
        <p:blipFill>
          <a:blip r:embed="rId7"/>
          <a:srcRect/>
          <a:stretch/>
        </p:blipFill>
        <p:spPr>
          <a:xfrm>
            <a:off x="6120000" y="1690688"/>
            <a:ext cx="1788385" cy="4172898"/>
          </a:xfrm>
          <a:prstGeom prst="rect">
            <a:avLst/>
          </a:prstGeom>
        </p:spPr>
      </p:pic>
      <p:pic>
        <p:nvPicPr>
          <p:cNvPr id="16" name="図 15" descr="テーブル, 座る, ケーキ, 皿 が含まれている画像&#10;&#10;自動的に生成された説明">
            <a:extLst>
              <a:ext uri="{FF2B5EF4-FFF2-40B4-BE49-F238E27FC236}">
                <a16:creationId xmlns:a16="http://schemas.microsoft.com/office/drawing/2014/main" id="{BCE03773-01FD-A7DA-AB71-1A0A163E3E91}"/>
              </a:ext>
            </a:extLst>
          </p:cNvPr>
          <p:cNvPicPr>
            <a:picLocks noChangeAspect="1"/>
          </p:cNvPicPr>
          <p:nvPr/>
        </p:nvPicPr>
        <p:blipFill>
          <a:blip r:embed="rId8"/>
          <a:stretch>
            <a:fillRect/>
          </a:stretch>
        </p:blipFill>
        <p:spPr>
          <a:xfrm>
            <a:off x="-1" y="1690687"/>
            <a:ext cx="2056277" cy="4797979"/>
          </a:xfrm>
          <a:prstGeom prst="rect">
            <a:avLst/>
          </a:prstGeom>
        </p:spPr>
      </p:pic>
      <p:sp>
        <p:nvSpPr>
          <p:cNvPr id="17" name="テキスト ボックス 16">
            <a:extLst>
              <a:ext uri="{FF2B5EF4-FFF2-40B4-BE49-F238E27FC236}">
                <a16:creationId xmlns:a16="http://schemas.microsoft.com/office/drawing/2014/main" id="{7F8397DE-7015-CE40-3FF0-2AA15BF96511}"/>
              </a:ext>
            </a:extLst>
          </p:cNvPr>
          <p:cNvSpPr txBox="1"/>
          <p:nvPr/>
        </p:nvSpPr>
        <p:spPr>
          <a:xfrm>
            <a:off x="803369" y="6488666"/>
            <a:ext cx="2505814" cy="369332"/>
          </a:xfrm>
          <a:prstGeom prst="rect">
            <a:avLst/>
          </a:prstGeom>
          <a:noFill/>
        </p:spPr>
        <p:txBody>
          <a:bodyPr wrap="none" rtlCol="0">
            <a:spAutoFit/>
          </a:bodyPr>
          <a:lstStyle/>
          <a:p>
            <a:r>
              <a:rPr lang="ja-JP" altLang="en-US" dirty="0"/>
              <a:t>足を挫いちゃったり</a:t>
            </a:r>
            <a:r>
              <a:rPr lang="en-US" altLang="ja-JP" dirty="0"/>
              <a:t>……</a:t>
            </a:r>
            <a:endParaRPr kumimoji="1" lang="ja-JP" altLang="en-US" dirty="0"/>
          </a:p>
        </p:txBody>
      </p:sp>
      <p:sp>
        <p:nvSpPr>
          <p:cNvPr id="18" name="テキスト ボックス 17">
            <a:extLst>
              <a:ext uri="{FF2B5EF4-FFF2-40B4-BE49-F238E27FC236}">
                <a16:creationId xmlns:a16="http://schemas.microsoft.com/office/drawing/2014/main" id="{F5C2A0E1-8CF6-B23B-9C35-FDDF51528245}"/>
              </a:ext>
            </a:extLst>
          </p:cNvPr>
          <p:cNvSpPr txBox="1"/>
          <p:nvPr/>
        </p:nvSpPr>
        <p:spPr>
          <a:xfrm>
            <a:off x="4867093" y="6488666"/>
            <a:ext cx="2274982" cy="369332"/>
          </a:xfrm>
          <a:prstGeom prst="rect">
            <a:avLst/>
          </a:prstGeom>
          <a:noFill/>
        </p:spPr>
        <p:txBody>
          <a:bodyPr wrap="none" rtlCol="0">
            <a:spAutoFit/>
          </a:bodyPr>
          <a:lstStyle/>
          <a:p>
            <a:r>
              <a:rPr lang="ja-JP" altLang="en-US" dirty="0"/>
              <a:t>芽衣と勝負したり</a:t>
            </a:r>
            <a:r>
              <a:rPr lang="en-US" altLang="ja-JP" dirty="0"/>
              <a:t>……</a:t>
            </a:r>
            <a:endParaRPr kumimoji="1" lang="ja-JP" altLang="en-US" dirty="0"/>
          </a:p>
        </p:txBody>
      </p:sp>
      <p:sp>
        <p:nvSpPr>
          <p:cNvPr id="19" name="テキスト ボックス 18">
            <a:extLst>
              <a:ext uri="{FF2B5EF4-FFF2-40B4-BE49-F238E27FC236}">
                <a16:creationId xmlns:a16="http://schemas.microsoft.com/office/drawing/2014/main" id="{E0B466D3-98DA-1F31-4BA5-ADBF4E99FF4B}"/>
              </a:ext>
            </a:extLst>
          </p:cNvPr>
          <p:cNvSpPr txBox="1"/>
          <p:nvPr/>
        </p:nvSpPr>
        <p:spPr>
          <a:xfrm>
            <a:off x="8651983" y="6488668"/>
            <a:ext cx="2967479" cy="369332"/>
          </a:xfrm>
          <a:prstGeom prst="rect">
            <a:avLst/>
          </a:prstGeom>
          <a:noFill/>
        </p:spPr>
        <p:txBody>
          <a:bodyPr wrap="none" rtlCol="0">
            <a:spAutoFit/>
          </a:bodyPr>
          <a:lstStyle/>
          <a:p>
            <a:r>
              <a:rPr lang="ja-JP" altLang="en-US" dirty="0"/>
              <a:t>水遊びしてやり返したり</a:t>
            </a:r>
            <a:r>
              <a:rPr lang="en-US" altLang="ja-JP" dirty="0"/>
              <a:t>……</a:t>
            </a:r>
            <a:endParaRPr kumimoji="1" lang="ja-JP" altLang="en-US" dirty="0"/>
          </a:p>
        </p:txBody>
      </p:sp>
    </p:spTree>
    <p:extLst>
      <p:ext uri="{BB962C8B-B14F-4D97-AF65-F5344CB8AC3E}">
        <p14:creationId xmlns:p14="http://schemas.microsoft.com/office/powerpoint/2010/main" val="203807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3005EC-7726-153D-0DF0-611F4E190673}"/>
              </a:ext>
            </a:extLst>
          </p:cNvPr>
          <p:cNvSpPr>
            <a:spLocks noGrp="1"/>
          </p:cNvSpPr>
          <p:nvPr>
            <p:ph type="title"/>
          </p:nvPr>
        </p:nvSpPr>
        <p:spPr/>
        <p:txBody>
          <a:bodyPr/>
          <a:lstStyle/>
          <a:p>
            <a:r>
              <a:rPr lang="en-US" altLang="ja-JP" dirty="0"/>
              <a:t>『</a:t>
            </a:r>
            <a:r>
              <a:rPr lang="ja-JP" altLang="en-US" dirty="0"/>
              <a:t>恋と花火</a:t>
            </a:r>
            <a:r>
              <a:rPr lang="en-US" altLang="ja-JP" dirty="0"/>
              <a:t>』</a:t>
            </a:r>
            <a:r>
              <a:rPr lang="ja-JP" altLang="en-US" dirty="0"/>
              <a:t>すぎる</a:t>
            </a:r>
          </a:p>
        </p:txBody>
      </p:sp>
      <p:pic>
        <p:nvPicPr>
          <p:cNvPr id="4" name="図 3">
            <a:extLst>
              <a:ext uri="{FF2B5EF4-FFF2-40B4-BE49-F238E27FC236}">
                <a16:creationId xmlns:a16="http://schemas.microsoft.com/office/drawing/2014/main" id="{D8BA3849-EE35-A6B0-E5D5-E0B575B9A645}"/>
              </a:ext>
            </a:extLst>
          </p:cNvPr>
          <p:cNvPicPr>
            <a:picLocks noChangeAspect="1"/>
          </p:cNvPicPr>
          <p:nvPr/>
        </p:nvPicPr>
        <p:blipFill>
          <a:blip r:embed="rId3"/>
          <a:srcRect/>
          <a:stretch/>
        </p:blipFill>
        <p:spPr>
          <a:xfrm>
            <a:off x="838199" y="1690688"/>
            <a:ext cx="2056277" cy="4797979"/>
          </a:xfrm>
          <a:prstGeom prst="rect">
            <a:avLst/>
          </a:prstGeom>
        </p:spPr>
      </p:pic>
      <p:sp>
        <p:nvSpPr>
          <p:cNvPr id="5" name="テキスト ボックス 4">
            <a:extLst>
              <a:ext uri="{FF2B5EF4-FFF2-40B4-BE49-F238E27FC236}">
                <a16:creationId xmlns:a16="http://schemas.microsoft.com/office/drawing/2014/main" id="{16E6CA35-10F6-CA80-0BAF-7083B2B2A299}"/>
              </a:ext>
            </a:extLst>
          </p:cNvPr>
          <p:cNvSpPr txBox="1"/>
          <p:nvPr/>
        </p:nvSpPr>
        <p:spPr>
          <a:xfrm>
            <a:off x="389009" y="6488668"/>
            <a:ext cx="2954655" cy="369332"/>
          </a:xfrm>
          <a:prstGeom prst="rect">
            <a:avLst/>
          </a:prstGeom>
          <a:noFill/>
        </p:spPr>
        <p:txBody>
          <a:bodyPr wrap="none" rtlCol="0">
            <a:spAutoFit/>
          </a:bodyPr>
          <a:lstStyle/>
          <a:p>
            <a:r>
              <a:rPr kumimoji="1" lang="ja-JP" altLang="en-US" dirty="0"/>
              <a:t>初めて右手握って進む距離</a:t>
            </a:r>
            <a:endParaRPr kumimoji="1" lang="en-US" altLang="ja-JP" dirty="0"/>
          </a:p>
        </p:txBody>
      </p:sp>
      <p:pic>
        <p:nvPicPr>
          <p:cNvPr id="7" name="図 6">
            <a:extLst>
              <a:ext uri="{FF2B5EF4-FFF2-40B4-BE49-F238E27FC236}">
                <a16:creationId xmlns:a16="http://schemas.microsoft.com/office/drawing/2014/main" id="{AD8F290C-E58E-0E9B-9333-FAA176813B1B}"/>
              </a:ext>
            </a:extLst>
          </p:cNvPr>
          <p:cNvPicPr>
            <a:picLocks noChangeAspect="1"/>
          </p:cNvPicPr>
          <p:nvPr/>
        </p:nvPicPr>
        <p:blipFill>
          <a:blip r:embed="rId4"/>
          <a:srcRect/>
          <a:stretch/>
        </p:blipFill>
        <p:spPr>
          <a:xfrm>
            <a:off x="4242042" y="1690688"/>
            <a:ext cx="2056277" cy="4797979"/>
          </a:xfrm>
          <a:prstGeom prst="rect">
            <a:avLst/>
          </a:prstGeom>
        </p:spPr>
      </p:pic>
      <p:sp>
        <p:nvSpPr>
          <p:cNvPr id="8" name="テキスト ボックス 7">
            <a:extLst>
              <a:ext uri="{FF2B5EF4-FFF2-40B4-BE49-F238E27FC236}">
                <a16:creationId xmlns:a16="http://schemas.microsoft.com/office/drawing/2014/main" id="{0B417744-68C9-DD52-4899-F1011BD2EB1C}"/>
              </a:ext>
            </a:extLst>
          </p:cNvPr>
          <p:cNvSpPr txBox="1"/>
          <p:nvPr/>
        </p:nvSpPr>
        <p:spPr>
          <a:xfrm>
            <a:off x="3792854" y="6488668"/>
            <a:ext cx="2954655" cy="369332"/>
          </a:xfrm>
          <a:prstGeom prst="rect">
            <a:avLst/>
          </a:prstGeom>
          <a:noFill/>
        </p:spPr>
        <p:txBody>
          <a:bodyPr wrap="none" rtlCol="0">
            <a:spAutoFit/>
          </a:bodyPr>
          <a:lstStyle/>
          <a:p>
            <a:r>
              <a:rPr kumimoji="1" lang="ja-JP" altLang="en-US" dirty="0"/>
              <a:t>胸の高鳴り抑えきれなそう</a:t>
            </a:r>
          </a:p>
        </p:txBody>
      </p:sp>
      <p:sp>
        <p:nvSpPr>
          <p:cNvPr id="9" name="テキスト ボックス 8">
            <a:extLst>
              <a:ext uri="{FF2B5EF4-FFF2-40B4-BE49-F238E27FC236}">
                <a16:creationId xmlns:a16="http://schemas.microsoft.com/office/drawing/2014/main" id="{55AA2C2F-A0BA-3F0A-FF68-818DD0979A41}"/>
              </a:ext>
            </a:extLst>
          </p:cNvPr>
          <p:cNvSpPr txBox="1"/>
          <p:nvPr/>
        </p:nvSpPr>
        <p:spPr>
          <a:xfrm>
            <a:off x="6747507" y="1690688"/>
            <a:ext cx="5025735" cy="2554545"/>
          </a:xfrm>
          <a:prstGeom prst="rect">
            <a:avLst/>
          </a:prstGeom>
          <a:noFill/>
        </p:spPr>
        <p:txBody>
          <a:bodyPr wrap="none" rtlCol="0">
            <a:spAutoFit/>
          </a:bodyPr>
          <a:lstStyle/>
          <a:p>
            <a:r>
              <a:rPr lang="ja-JP" altLang="en-US" sz="2000" dirty="0"/>
              <a:t>無邪気に笑う声　祭り目指す</a:t>
            </a:r>
            <a:endParaRPr lang="en-US" altLang="ja-JP" sz="2000" dirty="0"/>
          </a:p>
          <a:p>
            <a:r>
              <a:rPr kumimoji="1" lang="ja-JP" altLang="en-US" sz="2000" dirty="0"/>
              <a:t>ところから始まる</a:t>
            </a:r>
            <a:r>
              <a:rPr lang="ja-JP" altLang="en-US" sz="2000" dirty="0"/>
              <a:t>第</a:t>
            </a:r>
            <a:r>
              <a:rPr lang="en-US" altLang="ja-JP" sz="2000" dirty="0"/>
              <a:t>4</a:t>
            </a:r>
            <a:r>
              <a:rPr lang="ja-JP" altLang="en-US" sz="2000" dirty="0"/>
              <a:t>話</a:t>
            </a:r>
            <a:endParaRPr kumimoji="1" lang="en-US" altLang="ja-JP" sz="2000" dirty="0"/>
          </a:p>
          <a:p>
            <a:endParaRPr lang="en-US" altLang="ja-JP" sz="2000" dirty="0"/>
          </a:p>
          <a:p>
            <a:r>
              <a:rPr kumimoji="1" lang="ja-JP" altLang="en-US" sz="2000" dirty="0"/>
              <a:t>ある意味、歌詞の伏線回収のような</a:t>
            </a:r>
            <a:endParaRPr kumimoji="1" lang="en-US" altLang="ja-JP" sz="2000" dirty="0"/>
          </a:p>
          <a:p>
            <a:r>
              <a:rPr kumimoji="1" lang="ja-JP" altLang="en-US" sz="2000" dirty="0"/>
              <a:t>ストーリーでしたね</a:t>
            </a:r>
            <a:endParaRPr kumimoji="1" lang="en-US" altLang="ja-JP" sz="2000" dirty="0"/>
          </a:p>
          <a:p>
            <a:endParaRPr lang="en-US" altLang="ja-JP" sz="2000" dirty="0"/>
          </a:p>
          <a:p>
            <a:r>
              <a:rPr kumimoji="1" lang="ja-JP" altLang="en-US" sz="2000" dirty="0"/>
              <a:t>もし恋の後に</a:t>
            </a:r>
            <a:r>
              <a:rPr lang="en-US" altLang="ja-JP" sz="2000" dirty="0"/>
              <a:t>『</a:t>
            </a:r>
            <a:r>
              <a:rPr lang="ja-JP" altLang="en-US" sz="2000" dirty="0"/>
              <a:t>恋と花火</a:t>
            </a:r>
            <a:r>
              <a:rPr lang="en-US" altLang="ja-JP" sz="2000" dirty="0"/>
              <a:t>』</a:t>
            </a:r>
            <a:r>
              <a:rPr lang="ja-JP" altLang="en-US" sz="2000" dirty="0"/>
              <a:t>を聴くと</a:t>
            </a:r>
            <a:endParaRPr lang="en-US" altLang="ja-JP" sz="2000" dirty="0"/>
          </a:p>
          <a:p>
            <a:r>
              <a:rPr kumimoji="1" lang="ja-JP" altLang="en-US" sz="2000" dirty="0"/>
              <a:t>この</a:t>
            </a:r>
            <a:r>
              <a:rPr kumimoji="1" lang="en-US" altLang="ja-JP" sz="2000" dirty="0"/>
              <a:t>4</a:t>
            </a:r>
            <a:r>
              <a:rPr kumimoji="1" lang="ja-JP" altLang="en-US" sz="2000" dirty="0"/>
              <a:t>話と、</a:t>
            </a:r>
            <a:r>
              <a:rPr kumimoji="1" lang="en-US" altLang="ja-JP" sz="2000" dirty="0"/>
              <a:t>TRUE</a:t>
            </a:r>
            <a:r>
              <a:rPr kumimoji="1" lang="ja-JP" altLang="en-US" sz="2000" dirty="0"/>
              <a:t>エンドを思い出します。</a:t>
            </a:r>
            <a:endParaRPr kumimoji="1" lang="en-US" altLang="ja-JP" sz="2000" dirty="0"/>
          </a:p>
        </p:txBody>
      </p:sp>
    </p:spTree>
    <p:extLst>
      <p:ext uri="{BB962C8B-B14F-4D97-AF65-F5344CB8AC3E}">
        <p14:creationId xmlns:p14="http://schemas.microsoft.com/office/powerpoint/2010/main" val="460278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46EF9-0D3C-C0FC-F20B-099FA8D26E19}"/>
              </a:ext>
            </a:extLst>
          </p:cNvPr>
          <p:cNvSpPr>
            <a:spLocks noGrp="1"/>
          </p:cNvSpPr>
          <p:nvPr>
            <p:ph type="title"/>
          </p:nvPr>
        </p:nvSpPr>
        <p:spPr/>
        <p:txBody>
          <a:bodyPr/>
          <a:lstStyle/>
          <a:p>
            <a:r>
              <a:rPr lang="ja-JP" altLang="en-US" dirty="0"/>
              <a:t>俺も芽衣と一緒にいたいよ</a:t>
            </a:r>
            <a:r>
              <a:rPr lang="en-US" altLang="ja-JP" dirty="0"/>
              <a:t>…(</a:t>
            </a:r>
            <a:r>
              <a:rPr lang="ja-JP" altLang="en-US" dirty="0"/>
              <a:t>泣</a:t>
            </a:r>
            <a:r>
              <a:rPr lang="en-US" altLang="ja-JP" dirty="0"/>
              <a:t>)</a:t>
            </a:r>
            <a:endParaRPr lang="ja-JP" altLang="en-US" dirty="0"/>
          </a:p>
        </p:txBody>
      </p:sp>
      <p:pic>
        <p:nvPicPr>
          <p:cNvPr id="4" name="図 3">
            <a:extLst>
              <a:ext uri="{FF2B5EF4-FFF2-40B4-BE49-F238E27FC236}">
                <a16:creationId xmlns:a16="http://schemas.microsoft.com/office/drawing/2014/main" id="{AB121CD8-DD06-5470-F959-917FE78E11A0}"/>
              </a:ext>
            </a:extLst>
          </p:cNvPr>
          <p:cNvPicPr>
            <a:picLocks noChangeAspect="1"/>
          </p:cNvPicPr>
          <p:nvPr/>
        </p:nvPicPr>
        <p:blipFill>
          <a:blip r:embed="rId3"/>
          <a:srcRect/>
          <a:stretch/>
        </p:blipFill>
        <p:spPr>
          <a:xfrm>
            <a:off x="838200" y="1540688"/>
            <a:ext cx="2278848" cy="5317312"/>
          </a:xfrm>
          <a:prstGeom prst="rect">
            <a:avLst/>
          </a:prstGeom>
        </p:spPr>
      </p:pic>
      <p:pic>
        <p:nvPicPr>
          <p:cNvPr id="6" name="図 5">
            <a:extLst>
              <a:ext uri="{FF2B5EF4-FFF2-40B4-BE49-F238E27FC236}">
                <a16:creationId xmlns:a16="http://schemas.microsoft.com/office/drawing/2014/main" id="{240BB6CA-262D-04B1-596B-A36A9815B53A}"/>
              </a:ext>
            </a:extLst>
          </p:cNvPr>
          <p:cNvPicPr>
            <a:picLocks noChangeAspect="1"/>
          </p:cNvPicPr>
          <p:nvPr/>
        </p:nvPicPr>
        <p:blipFill>
          <a:blip r:embed="rId4"/>
          <a:srcRect/>
          <a:stretch/>
        </p:blipFill>
        <p:spPr>
          <a:xfrm>
            <a:off x="3420000" y="1540692"/>
            <a:ext cx="2278846" cy="5317307"/>
          </a:xfrm>
          <a:prstGeom prst="rect">
            <a:avLst/>
          </a:prstGeom>
        </p:spPr>
      </p:pic>
      <p:sp>
        <p:nvSpPr>
          <p:cNvPr id="7" name="テキスト ボックス 6">
            <a:extLst>
              <a:ext uri="{FF2B5EF4-FFF2-40B4-BE49-F238E27FC236}">
                <a16:creationId xmlns:a16="http://schemas.microsoft.com/office/drawing/2014/main" id="{869B472D-5E85-E2B1-FEB0-4960A0D6F0B3}"/>
              </a:ext>
            </a:extLst>
          </p:cNvPr>
          <p:cNvSpPr txBox="1"/>
          <p:nvPr/>
        </p:nvSpPr>
        <p:spPr>
          <a:xfrm>
            <a:off x="6096000" y="1540688"/>
            <a:ext cx="5843266" cy="3416320"/>
          </a:xfrm>
          <a:prstGeom prst="rect">
            <a:avLst/>
          </a:prstGeom>
          <a:noFill/>
        </p:spPr>
        <p:txBody>
          <a:bodyPr wrap="none" rtlCol="0">
            <a:spAutoFit/>
          </a:bodyPr>
          <a:lstStyle/>
          <a:p>
            <a:r>
              <a:rPr lang="ja-JP" altLang="en-US" dirty="0"/>
              <a:t>だめだ</a:t>
            </a:r>
            <a:r>
              <a:rPr lang="en-US" altLang="ja-JP" dirty="0"/>
              <a:t>……</a:t>
            </a:r>
          </a:p>
          <a:p>
            <a:r>
              <a:rPr lang="ja-JP" altLang="en-US" dirty="0"/>
              <a:t>普通にプレイして、フローチャート作って、</a:t>
            </a:r>
            <a:endParaRPr lang="en-US" altLang="ja-JP" dirty="0"/>
          </a:p>
          <a:p>
            <a:r>
              <a:rPr lang="ja-JP" altLang="en-US" dirty="0"/>
              <a:t>セリフ全文書き起こして、このスライド作って。</a:t>
            </a:r>
            <a:endParaRPr lang="en-US" altLang="ja-JP" dirty="0"/>
          </a:p>
          <a:p>
            <a:r>
              <a:rPr lang="ja-JP" altLang="en-US" dirty="0"/>
              <a:t>このシーンはもう</a:t>
            </a:r>
            <a:r>
              <a:rPr lang="en-US" altLang="ja-JP" dirty="0"/>
              <a:t>20</a:t>
            </a:r>
            <a:r>
              <a:rPr lang="ja-JP" altLang="en-US" dirty="0"/>
              <a:t>回くらい見たのに</a:t>
            </a:r>
            <a:r>
              <a:rPr lang="en-US" altLang="ja-JP" dirty="0"/>
              <a:t>……</a:t>
            </a:r>
          </a:p>
          <a:p>
            <a:r>
              <a:rPr lang="ja-JP" altLang="en-US" dirty="0"/>
              <a:t>何回見ても泣いちゃう</a:t>
            </a:r>
            <a:r>
              <a:rPr lang="en-US" altLang="ja-JP" dirty="0"/>
              <a:t>……(</a:t>
            </a:r>
            <a:r>
              <a:rPr lang="ja-JP" altLang="en-US" dirty="0"/>
              <a:t>泣</a:t>
            </a:r>
            <a:r>
              <a:rPr lang="en-US" altLang="ja-JP" dirty="0"/>
              <a:t>)</a:t>
            </a:r>
          </a:p>
          <a:p>
            <a:endParaRPr lang="en-US" altLang="ja-JP" dirty="0"/>
          </a:p>
          <a:p>
            <a:r>
              <a:rPr lang="en-US" altLang="ja-JP" dirty="0"/>
              <a:t>(</a:t>
            </a:r>
            <a:r>
              <a:rPr lang="ja-JP" altLang="en-US" dirty="0"/>
              <a:t>渚編　現実は甘くないエンドで結末にあったが</a:t>
            </a:r>
            <a:r>
              <a:rPr lang="en-US" altLang="ja-JP" dirty="0"/>
              <a:t>)</a:t>
            </a:r>
          </a:p>
          <a:p>
            <a:r>
              <a:rPr lang="ja-JP" altLang="en-US" dirty="0"/>
              <a:t>もし恋で遠距離恋愛が描かれるのは今回が初</a:t>
            </a:r>
            <a:endParaRPr lang="en-US" altLang="ja-JP" dirty="0"/>
          </a:p>
          <a:p>
            <a:endParaRPr lang="en-US" altLang="ja-JP" dirty="0"/>
          </a:p>
          <a:p>
            <a:r>
              <a:rPr lang="ja-JP" altLang="en-US" dirty="0"/>
              <a:t>フローチャートの赤矢印を踏み</a:t>
            </a:r>
            <a:r>
              <a:rPr lang="en-US" altLang="ja-JP" dirty="0"/>
              <a:t>TRUE</a:t>
            </a:r>
            <a:r>
              <a:rPr lang="ja-JP" altLang="en-US" dirty="0"/>
              <a:t>なしに行き、</a:t>
            </a:r>
            <a:endParaRPr lang="en-US" altLang="ja-JP" dirty="0"/>
          </a:p>
          <a:p>
            <a:r>
              <a:rPr lang="ja-JP" altLang="en-US" dirty="0"/>
              <a:t>「別れを伝える」と芽衣の涙を</a:t>
            </a:r>
            <a:r>
              <a:rPr lang="en-US" altLang="ja-JP" dirty="0"/>
              <a:t>2</a:t>
            </a:r>
            <a:r>
              <a:rPr lang="ja-JP" altLang="en-US" dirty="0"/>
              <a:t>回も見ることになる。</a:t>
            </a:r>
            <a:endParaRPr lang="en-US" altLang="ja-JP" dirty="0"/>
          </a:p>
          <a:p>
            <a:r>
              <a:rPr lang="ja-JP" altLang="en-US" dirty="0"/>
              <a:t>芽衣の涙する姿を見るの、本当に辛い</a:t>
            </a:r>
            <a:r>
              <a:rPr lang="en-US" altLang="ja-JP" dirty="0"/>
              <a:t>……</a:t>
            </a:r>
          </a:p>
        </p:txBody>
      </p:sp>
    </p:spTree>
    <p:extLst>
      <p:ext uri="{BB962C8B-B14F-4D97-AF65-F5344CB8AC3E}">
        <p14:creationId xmlns:p14="http://schemas.microsoft.com/office/powerpoint/2010/main" val="298896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5DC1F9-A5D6-F975-B594-5AA5AE5BFE04}"/>
              </a:ext>
            </a:extLst>
          </p:cNvPr>
          <p:cNvSpPr>
            <a:spLocks noGrp="1"/>
          </p:cNvSpPr>
          <p:nvPr>
            <p:ph type="title"/>
          </p:nvPr>
        </p:nvSpPr>
        <p:spPr/>
        <p:txBody>
          <a:bodyPr/>
          <a:lstStyle/>
          <a:p>
            <a:r>
              <a:rPr lang="en-US" altLang="ja-JP" dirty="0"/>
              <a:t>TRUE</a:t>
            </a:r>
            <a:r>
              <a:rPr lang="ja-JP" altLang="en-US" dirty="0"/>
              <a:t>エンド最高すぎ</a:t>
            </a:r>
          </a:p>
        </p:txBody>
      </p:sp>
      <p:pic>
        <p:nvPicPr>
          <p:cNvPr id="4" name="図 3" descr="テーブル, 女性, シャツ, 傘 が含まれている画像&#10;&#10;自動的に生成された説明">
            <a:extLst>
              <a:ext uri="{FF2B5EF4-FFF2-40B4-BE49-F238E27FC236}">
                <a16:creationId xmlns:a16="http://schemas.microsoft.com/office/drawing/2014/main" id="{EF417BC8-2F72-31D0-ECAC-5CAA521F1B11}"/>
              </a:ext>
            </a:extLst>
          </p:cNvPr>
          <p:cNvPicPr>
            <a:picLocks noChangeAspect="1"/>
          </p:cNvPicPr>
          <p:nvPr/>
        </p:nvPicPr>
        <p:blipFill>
          <a:blip r:embed="rId3"/>
          <a:stretch>
            <a:fillRect/>
          </a:stretch>
        </p:blipFill>
        <p:spPr>
          <a:xfrm>
            <a:off x="838200" y="1690688"/>
            <a:ext cx="2214563" cy="5167312"/>
          </a:xfrm>
          <a:prstGeom prst="rect">
            <a:avLst/>
          </a:prstGeom>
        </p:spPr>
      </p:pic>
      <p:pic>
        <p:nvPicPr>
          <p:cNvPr id="6" name="図 5" descr="テーブル が含まれている画像&#10;&#10;自動的に生成された説明">
            <a:extLst>
              <a:ext uri="{FF2B5EF4-FFF2-40B4-BE49-F238E27FC236}">
                <a16:creationId xmlns:a16="http://schemas.microsoft.com/office/drawing/2014/main" id="{47C77356-66BD-4F67-48FB-0D5BD976CD07}"/>
              </a:ext>
            </a:extLst>
          </p:cNvPr>
          <p:cNvPicPr>
            <a:picLocks noChangeAspect="1"/>
          </p:cNvPicPr>
          <p:nvPr/>
        </p:nvPicPr>
        <p:blipFill>
          <a:blip r:embed="rId4"/>
          <a:stretch>
            <a:fillRect/>
          </a:stretch>
        </p:blipFill>
        <p:spPr>
          <a:xfrm>
            <a:off x="3240000" y="1690688"/>
            <a:ext cx="2214563" cy="5167314"/>
          </a:xfrm>
          <a:prstGeom prst="rect">
            <a:avLst/>
          </a:prstGeom>
        </p:spPr>
      </p:pic>
      <p:sp>
        <p:nvSpPr>
          <p:cNvPr id="7" name="テキスト ボックス 6">
            <a:extLst>
              <a:ext uri="{FF2B5EF4-FFF2-40B4-BE49-F238E27FC236}">
                <a16:creationId xmlns:a16="http://schemas.microsoft.com/office/drawing/2014/main" id="{1D91EE0C-6E67-81E9-E706-CC71352598E8}"/>
              </a:ext>
            </a:extLst>
          </p:cNvPr>
          <p:cNvSpPr txBox="1"/>
          <p:nvPr/>
        </p:nvSpPr>
        <p:spPr>
          <a:xfrm>
            <a:off x="5641800" y="1708273"/>
            <a:ext cx="5955476" cy="3693319"/>
          </a:xfrm>
          <a:prstGeom prst="rect">
            <a:avLst/>
          </a:prstGeom>
          <a:noFill/>
        </p:spPr>
        <p:txBody>
          <a:bodyPr wrap="none" rtlCol="0">
            <a:spAutoFit/>
          </a:bodyPr>
          <a:lstStyle/>
          <a:p>
            <a:r>
              <a:rPr lang="ja-JP" altLang="en-US" dirty="0"/>
              <a:t>浴衣可愛すぎるだろー！！！浴衣ガチャはよ！</a:t>
            </a:r>
            <a:endParaRPr lang="en-US" altLang="ja-JP" dirty="0"/>
          </a:p>
          <a:p>
            <a:r>
              <a:rPr kumimoji="1" lang="ja-JP" altLang="en-US" dirty="0"/>
              <a:t>しれっとこの柄で出して、マネージャーを</a:t>
            </a:r>
            <a:endParaRPr kumimoji="1" lang="en-US" altLang="ja-JP" dirty="0"/>
          </a:p>
          <a:p>
            <a:r>
              <a:rPr lang="ja-JP" altLang="en-US" dirty="0"/>
              <a:t>ザワつかせてもいいんですよ運営！</a:t>
            </a:r>
            <a:endParaRPr lang="en-US" altLang="ja-JP" dirty="0"/>
          </a:p>
          <a:p>
            <a:endParaRPr kumimoji="1" lang="en-US" altLang="ja-JP" dirty="0"/>
          </a:p>
          <a:p>
            <a:r>
              <a:rPr kumimoji="1" lang="ja-JP" altLang="en-US" dirty="0"/>
              <a:t>普段のいたずらっ子っぽい感じと恋人同士のドキドキが</a:t>
            </a:r>
            <a:endParaRPr kumimoji="1" lang="en-US" altLang="ja-JP" dirty="0"/>
          </a:p>
          <a:p>
            <a:r>
              <a:rPr lang="ja-JP" altLang="en-US" dirty="0"/>
              <a:t>絶妙に合わさっててもう最高です</a:t>
            </a:r>
            <a:r>
              <a:rPr lang="en-US" altLang="ja-JP" dirty="0"/>
              <a:t>(^^)b</a:t>
            </a:r>
          </a:p>
          <a:p>
            <a:r>
              <a:rPr lang="en-US" altLang="ja-JP" dirty="0"/>
              <a:t>‘23</a:t>
            </a:r>
            <a:r>
              <a:rPr lang="ja-JP" altLang="en-US" dirty="0"/>
              <a:t>年</a:t>
            </a:r>
            <a:r>
              <a:rPr lang="en-US" altLang="ja-JP" dirty="0"/>
              <a:t>5</a:t>
            </a:r>
            <a:r>
              <a:rPr lang="ja-JP" altLang="en-US" dirty="0"/>
              <a:t>月末のウエディングも実質</a:t>
            </a:r>
            <a:r>
              <a:rPr lang="en-US" altLang="ja-JP" dirty="0"/>
              <a:t>TRUE</a:t>
            </a:r>
            <a:r>
              <a:rPr lang="ja-JP" altLang="en-US" dirty="0"/>
              <a:t>エンドなのに</a:t>
            </a:r>
            <a:endParaRPr lang="en-US" altLang="ja-JP" dirty="0"/>
          </a:p>
          <a:p>
            <a:r>
              <a:rPr lang="ja-JP" altLang="en-US" dirty="0"/>
              <a:t>それを超えてきちゃいましたね。</a:t>
            </a:r>
            <a:endParaRPr lang="en-US" altLang="ja-JP" dirty="0"/>
          </a:p>
          <a:p>
            <a:r>
              <a:rPr lang="ja-JP" altLang="en-US" dirty="0"/>
              <a:t>普段の「マネージャー大好き」でもこっちはドキドキ</a:t>
            </a:r>
            <a:endParaRPr lang="en-US" altLang="ja-JP" dirty="0"/>
          </a:p>
          <a:p>
            <a:r>
              <a:rPr lang="ja-JP" altLang="en-US" dirty="0"/>
              <a:t>してるけど、もし恋はまた違うドキドキ</a:t>
            </a:r>
            <a:r>
              <a:rPr lang="ja-JP" altLang="en-US"/>
              <a:t>を味わえます。</a:t>
            </a:r>
            <a:endParaRPr lang="en-US" altLang="ja-JP" dirty="0"/>
          </a:p>
          <a:p>
            <a:endParaRPr lang="en-US" altLang="ja-JP" dirty="0"/>
          </a:p>
          <a:p>
            <a:r>
              <a:rPr lang="ja-JP" altLang="en-US" dirty="0"/>
              <a:t>早く期間限定のお仕事撮影「クリスマス」で</a:t>
            </a:r>
            <a:endParaRPr lang="en-US" altLang="ja-JP" dirty="0"/>
          </a:p>
          <a:p>
            <a:r>
              <a:rPr kumimoji="1" lang="ja-JP" altLang="en-US" dirty="0"/>
              <a:t>ピュア・ホワイトの衣装撮影したい</a:t>
            </a:r>
            <a:r>
              <a:rPr kumimoji="1" lang="en-US" altLang="ja-JP" dirty="0"/>
              <a:t>…</a:t>
            </a:r>
            <a:endParaRPr kumimoji="1" lang="ja-JP" altLang="en-US" dirty="0"/>
          </a:p>
        </p:txBody>
      </p:sp>
    </p:spTree>
    <p:extLst>
      <p:ext uri="{BB962C8B-B14F-4D97-AF65-F5344CB8AC3E}">
        <p14:creationId xmlns:p14="http://schemas.microsoft.com/office/powerpoint/2010/main" val="2833709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8485FE0-AE91-A20C-CA20-B6A136303423}"/>
              </a:ext>
            </a:extLst>
          </p:cNvPr>
          <p:cNvSpPr>
            <a:spLocks noGrp="1"/>
          </p:cNvSpPr>
          <p:nvPr>
            <p:ph type="title"/>
          </p:nvPr>
        </p:nvSpPr>
        <p:spPr/>
        <p:txBody>
          <a:bodyPr/>
          <a:lstStyle/>
          <a:p>
            <a:r>
              <a:rPr lang="ja-JP" altLang="en-US" dirty="0"/>
              <a:t>お友達からよろしくエンド</a:t>
            </a:r>
            <a:br>
              <a:rPr lang="en-US" altLang="ja-JP" dirty="0"/>
            </a:br>
            <a:r>
              <a:rPr lang="ja-JP" altLang="en-US" dirty="0"/>
              <a:t>正直</a:t>
            </a:r>
            <a:r>
              <a:rPr lang="en-US" altLang="ja-JP" dirty="0"/>
              <a:t>BAD</a:t>
            </a:r>
            <a:r>
              <a:rPr lang="ja-JP" altLang="en-US" dirty="0"/>
              <a:t>より辛い。</a:t>
            </a:r>
          </a:p>
        </p:txBody>
      </p:sp>
      <p:pic>
        <p:nvPicPr>
          <p:cNvPr id="3" name="図 2">
            <a:extLst>
              <a:ext uri="{FF2B5EF4-FFF2-40B4-BE49-F238E27FC236}">
                <a16:creationId xmlns:a16="http://schemas.microsoft.com/office/drawing/2014/main" id="{CD9FDCDC-FBCC-4E27-D456-4A3A336A7FE4}"/>
              </a:ext>
            </a:extLst>
          </p:cNvPr>
          <p:cNvPicPr>
            <a:picLocks noChangeAspect="1"/>
          </p:cNvPicPr>
          <p:nvPr/>
        </p:nvPicPr>
        <p:blipFill>
          <a:blip r:embed="rId3"/>
          <a:srcRect/>
          <a:stretch/>
        </p:blipFill>
        <p:spPr>
          <a:xfrm>
            <a:off x="1" y="1690690"/>
            <a:ext cx="2214562" cy="5167310"/>
          </a:xfrm>
          <a:prstGeom prst="rect">
            <a:avLst/>
          </a:prstGeom>
        </p:spPr>
      </p:pic>
      <p:pic>
        <p:nvPicPr>
          <p:cNvPr id="6" name="図 5">
            <a:extLst>
              <a:ext uri="{FF2B5EF4-FFF2-40B4-BE49-F238E27FC236}">
                <a16:creationId xmlns:a16="http://schemas.microsoft.com/office/drawing/2014/main" id="{066F31DD-21AE-5519-7E01-F1437A3E81F7}"/>
              </a:ext>
            </a:extLst>
          </p:cNvPr>
          <p:cNvPicPr>
            <a:picLocks noChangeAspect="1"/>
          </p:cNvPicPr>
          <p:nvPr/>
        </p:nvPicPr>
        <p:blipFill>
          <a:blip r:embed="rId4"/>
          <a:srcRect/>
          <a:stretch/>
        </p:blipFill>
        <p:spPr>
          <a:xfrm>
            <a:off x="4679999" y="1690686"/>
            <a:ext cx="2214562" cy="5167313"/>
          </a:xfrm>
          <a:prstGeom prst="rect">
            <a:avLst/>
          </a:prstGeom>
        </p:spPr>
      </p:pic>
      <p:pic>
        <p:nvPicPr>
          <p:cNvPr id="8" name="図 7" descr="ケーキ, 座る, テーブル, 電話 が含まれている画像&#10;&#10;自動的に生成された説明">
            <a:extLst>
              <a:ext uri="{FF2B5EF4-FFF2-40B4-BE49-F238E27FC236}">
                <a16:creationId xmlns:a16="http://schemas.microsoft.com/office/drawing/2014/main" id="{93F87A0B-204E-FFD4-DFE8-6CBB8B8CD23A}"/>
              </a:ext>
            </a:extLst>
          </p:cNvPr>
          <p:cNvPicPr>
            <a:picLocks noChangeAspect="1"/>
          </p:cNvPicPr>
          <p:nvPr/>
        </p:nvPicPr>
        <p:blipFill>
          <a:blip r:embed="rId5"/>
          <a:stretch>
            <a:fillRect/>
          </a:stretch>
        </p:blipFill>
        <p:spPr>
          <a:xfrm>
            <a:off x="2340001" y="1690688"/>
            <a:ext cx="2214562" cy="5167310"/>
          </a:xfrm>
          <a:prstGeom prst="rect">
            <a:avLst/>
          </a:prstGeom>
        </p:spPr>
      </p:pic>
      <p:sp>
        <p:nvSpPr>
          <p:cNvPr id="9" name="テキスト ボックス 8">
            <a:extLst>
              <a:ext uri="{FF2B5EF4-FFF2-40B4-BE49-F238E27FC236}">
                <a16:creationId xmlns:a16="http://schemas.microsoft.com/office/drawing/2014/main" id="{D72B8AC0-B56A-0562-D030-2DBCA70163A8}"/>
              </a:ext>
            </a:extLst>
          </p:cNvPr>
          <p:cNvSpPr txBox="1"/>
          <p:nvPr/>
        </p:nvSpPr>
        <p:spPr>
          <a:xfrm>
            <a:off x="7019999" y="1690686"/>
            <a:ext cx="4886274" cy="2031325"/>
          </a:xfrm>
          <a:prstGeom prst="rect">
            <a:avLst/>
          </a:prstGeom>
          <a:noFill/>
        </p:spPr>
        <p:txBody>
          <a:bodyPr wrap="none" rtlCol="0">
            <a:spAutoFit/>
          </a:bodyPr>
          <a:lstStyle/>
          <a:p>
            <a:r>
              <a:rPr kumimoji="1" lang="ja-JP" altLang="en-US" dirty="0"/>
              <a:t>さっきも言ったけど</a:t>
            </a:r>
            <a:endParaRPr kumimoji="1" lang="en-US" altLang="ja-JP" dirty="0"/>
          </a:p>
          <a:p>
            <a:r>
              <a:rPr lang="ja-JP" altLang="en-US" dirty="0"/>
              <a:t>やっぱり芽衣の涙見るの本当に辛い</a:t>
            </a:r>
            <a:r>
              <a:rPr lang="en-US" altLang="ja-JP" dirty="0"/>
              <a:t>……</a:t>
            </a:r>
          </a:p>
          <a:p>
            <a:endParaRPr kumimoji="1" lang="en-US" altLang="ja-JP" dirty="0"/>
          </a:p>
          <a:p>
            <a:r>
              <a:rPr kumimoji="1" lang="ja-JP" altLang="en-US" dirty="0"/>
              <a:t>このエンドは全クリする時</a:t>
            </a:r>
            <a:r>
              <a:rPr kumimoji="1" lang="en-US" altLang="ja-JP" dirty="0"/>
              <a:t>1</a:t>
            </a:r>
            <a:r>
              <a:rPr kumimoji="1" lang="ja-JP" altLang="en-US" dirty="0"/>
              <a:t>回だけ見終わって</a:t>
            </a:r>
            <a:endParaRPr kumimoji="1" lang="en-US" altLang="ja-JP" dirty="0"/>
          </a:p>
          <a:p>
            <a:r>
              <a:rPr lang="ja-JP" altLang="en-US" dirty="0"/>
              <a:t>その後は選択肢までセリフ戻って</a:t>
            </a:r>
            <a:endParaRPr lang="en-US" altLang="ja-JP" dirty="0"/>
          </a:p>
          <a:p>
            <a:r>
              <a:rPr kumimoji="1" lang="ja-JP" altLang="en-US" dirty="0"/>
              <a:t>結婚約束エンドで終わらせるくらい</a:t>
            </a:r>
            <a:endParaRPr kumimoji="1" lang="en-US" altLang="ja-JP" dirty="0"/>
          </a:p>
          <a:p>
            <a:r>
              <a:rPr kumimoji="1" lang="ja-JP" altLang="en-US" dirty="0"/>
              <a:t>もう辛すぎて見られない</a:t>
            </a:r>
            <a:r>
              <a:rPr kumimoji="1" lang="en-US" altLang="ja-JP" dirty="0"/>
              <a:t>……</a:t>
            </a:r>
          </a:p>
        </p:txBody>
      </p:sp>
    </p:spTree>
    <p:extLst>
      <p:ext uri="{BB962C8B-B14F-4D97-AF65-F5344CB8AC3E}">
        <p14:creationId xmlns:p14="http://schemas.microsoft.com/office/powerpoint/2010/main" val="326367120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丸ゴシック">
      <a:majorFont>
        <a:latin typeface="Baloo 2 Medium"/>
        <a:ea typeface="Kosugi Maru"/>
        <a:cs typeface=""/>
      </a:majorFont>
      <a:minorFont>
        <a:latin typeface="Baloo 2 Medium"/>
        <a:ea typeface="Kosugi Mar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丸ゴシック">
      <a:majorFont>
        <a:latin typeface="Baloo 2 Medium"/>
        <a:ea typeface="Kosugi Maru"/>
        <a:cs typeface=""/>
      </a:majorFont>
      <a:minorFont>
        <a:latin typeface="Baloo 2 Medium"/>
        <a:ea typeface="Kosugi Maru"/>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15823</Words>
  <Application>Microsoft Office PowerPoint</Application>
  <PresentationFormat>ワイド画面</PresentationFormat>
  <Paragraphs>1023</Paragraphs>
  <Slides>10</Slides>
  <Notes>10</Notes>
  <HiddenSlides>0</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10</vt:i4>
      </vt:variant>
    </vt:vector>
  </HeadingPairs>
  <TitlesOfParts>
    <vt:vector size="13" baseType="lpstr">
      <vt:lpstr>Baloo 2 Medium</vt:lpstr>
      <vt:lpstr>Arial</vt:lpstr>
      <vt:lpstr>Office テーマ</vt:lpstr>
      <vt:lpstr>PowerPoint プレゼンテーション</vt:lpstr>
      <vt:lpstr>PowerPoint プレゼンテーション</vt:lpstr>
      <vt:lpstr>PowerPoint プレゼンテーション</vt:lpstr>
      <vt:lpstr>PowerPoint プレゼンテーション</vt:lpstr>
      <vt:lpstr>あれ？この展開…どっかで…</vt:lpstr>
      <vt:lpstr>『恋と花火』すぎる</vt:lpstr>
      <vt:lpstr>俺も芽衣と一緒にいたいよ…(泣)</vt:lpstr>
      <vt:lpstr>TRUEエンド最高すぎ</vt:lpstr>
      <vt:lpstr>お友達からよろしくエンド 正直BADより辛い。</vt:lpstr>
      <vt:lpstr>BADエンド　激重すぎる・・・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2024-12-16T05:17:24Z</dcterms:created>
  <dcterms:modified xsi:type="dcterms:W3CDTF">2024-12-23T14:10:41Z</dcterms:modified>
</cp:coreProperties>
</file>